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88" r:id="rId3"/>
    <p:sldId id="289" r:id="rId4"/>
    <p:sldId id="291" r:id="rId5"/>
    <p:sldId id="290" r:id="rId6"/>
    <p:sldId id="273" r:id="rId7"/>
    <p:sldId id="267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72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33" d="100"/>
          <a:sy n="133" d="100"/>
        </p:scale>
        <p:origin x="90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D37A4-032B-4442-AFDD-E1D24DEF88B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DDB91-3839-4492-A08D-6DDFD4B2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96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DDB91-3839-4492-A08D-6DDFD4B26D7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54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DDB91-3839-4492-A08D-6DDFD4B26D7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7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DDB91-3839-4492-A08D-6DDFD4B26D7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25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DDB91-3839-4492-A08D-6DDFD4B26D7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00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DDB91-3839-4492-A08D-6DDFD4B26D7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9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DDB91-3839-4492-A08D-6DDFD4B26D7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37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DDB91-3839-4492-A08D-6DDFD4B26D7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2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19075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/>
              <a:t>MEMORY LOSS </a:t>
            </a:r>
            <a:br>
              <a:rPr lang="en-US" sz="7200" b="1" dirty="0"/>
            </a:br>
            <a:r>
              <a:rPr lang="en-US" sz="6800" b="1" dirty="0"/>
              <a:t>I Forgot To Remember</a:t>
            </a:r>
            <a:endParaRPr lang="en-US" sz="6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43250"/>
            <a:ext cx="9144000" cy="1142998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Joshua 4:1-9</a:t>
            </a:r>
            <a:endParaRPr lang="en-US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 fontScale="85000" lnSpcReduction="10000"/>
          </a:bodyPr>
          <a:lstStyle/>
          <a:p>
            <a:pPr marL="109728" indent="0" algn="l">
              <a:buNone/>
            </a:pPr>
            <a:r>
              <a:rPr lang="en-US" sz="4800" b="1" baseline="300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3  </a:t>
            </a:r>
            <a:r>
              <a:rPr lang="en-US" sz="73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twelve stones, and ye shall carry them over with you, and leave them in the lodging place, where ye shall lodge this night.</a:t>
            </a:r>
          </a:p>
          <a:p>
            <a:pPr>
              <a:buNone/>
            </a:pPr>
            <a:endParaRPr lang="en-US" sz="6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2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4</a:t>
            </a:r>
            <a:r>
              <a:rPr lang="en-US" sz="4800" b="1" baseline="300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62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Then Joshua called the twelve men, whom he had prepared of the children of Israel, out of every tribe a man:</a:t>
            </a:r>
          </a:p>
          <a:p>
            <a:pPr>
              <a:buNone/>
            </a:pPr>
            <a:endParaRPr lang="en-US" sz="6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501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8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5</a:t>
            </a:r>
            <a:r>
              <a:rPr lang="en-US" sz="4800" b="1" baseline="300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62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Joshua said unto them, Pass over before the ark of the </a:t>
            </a:r>
            <a:r>
              <a:rPr lang="en-US" sz="6200" b="1" i="0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Lord</a:t>
            </a:r>
            <a:r>
              <a:rPr lang="en-US" sz="62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 your God into the midst of Jordan, </a:t>
            </a:r>
            <a:endParaRPr lang="en-US" sz="6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48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 fontScale="92500" lnSpcReduction="20000"/>
          </a:bodyPr>
          <a:lstStyle/>
          <a:p>
            <a:pPr marL="109728" indent="0" algn="l">
              <a:buNone/>
            </a:pPr>
            <a:r>
              <a:rPr lang="en-US" sz="52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5</a:t>
            </a:r>
            <a:r>
              <a:rPr lang="en-US" sz="4800" b="1" baseline="300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62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</a:t>
            </a:r>
            <a:r>
              <a:rPr lang="en-US" sz="67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nd take you up every man of you a stone upon his shoulder, according unto the number of the tribes of the children of Israel:</a:t>
            </a:r>
            <a:endParaRPr lang="en-US" sz="6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3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 fontScale="92500" lnSpcReduction="20000"/>
          </a:bodyPr>
          <a:lstStyle/>
          <a:p>
            <a:pPr marL="109728" indent="0" algn="l">
              <a:buNone/>
            </a:pPr>
            <a:r>
              <a:rPr lang="en-US" sz="52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6</a:t>
            </a:r>
            <a:r>
              <a:rPr lang="en-US" sz="4800" b="1" baseline="300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67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That this may be a sign among you, that when your children ask their fathers in time to come, saying, What mean ye by these stones?</a:t>
            </a:r>
            <a:endParaRPr lang="en-US" sz="6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71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7</a:t>
            </a:r>
            <a:r>
              <a:rPr lang="en-US" sz="4800" b="1" baseline="300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62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Then ye shall answer them, That the waters of Jordan were cut off before the ark of the covenant of the </a:t>
            </a:r>
            <a:r>
              <a:rPr lang="en-US" sz="6200" b="1" i="0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Lord</a:t>
            </a:r>
            <a:r>
              <a:rPr lang="en-US" sz="62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; </a:t>
            </a:r>
            <a:endParaRPr lang="en-US" sz="6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89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8150"/>
            <a:ext cx="9144000" cy="4705350"/>
          </a:xfrm>
        </p:spPr>
        <p:txBody>
          <a:bodyPr>
            <a:normAutofit fontScale="77500" lnSpcReduction="20000"/>
          </a:bodyPr>
          <a:lstStyle/>
          <a:p>
            <a:pPr marL="109728" indent="0" algn="l">
              <a:buNone/>
            </a:pPr>
            <a:r>
              <a:rPr lang="en-US" sz="62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7</a:t>
            </a:r>
            <a:r>
              <a:rPr lang="en-US" sz="4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  </a:t>
            </a:r>
            <a:r>
              <a:rPr lang="en-US" sz="80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when it passed over Jordan, the waters of Jordan were cut off: and these stones shall be for a memorial unto the children of Israel for ever</a:t>
            </a:r>
            <a:r>
              <a:rPr lang="en-US" sz="73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.</a:t>
            </a:r>
            <a:endParaRPr lang="en-US" sz="7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20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 fontScale="85000" lnSpcReduction="10000"/>
          </a:bodyPr>
          <a:lstStyle/>
          <a:p>
            <a:pPr marL="109728" indent="0" algn="l">
              <a:buNone/>
            </a:pPr>
            <a:r>
              <a:rPr lang="en-US" sz="4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8 </a:t>
            </a:r>
            <a:r>
              <a:rPr lang="en-US" sz="67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the children of Israel did so as Joshua commanded, and took up twelve stones out of the midst of Jordan, as the </a:t>
            </a:r>
            <a:r>
              <a:rPr lang="en-US" sz="6700" b="1" i="0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Lord</a:t>
            </a:r>
            <a:r>
              <a:rPr lang="en-US" sz="67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 spake unto Joshua</a:t>
            </a:r>
            <a:r>
              <a:rPr lang="en-US" sz="62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,</a:t>
            </a:r>
            <a:r>
              <a:rPr lang="en-US" sz="62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  <a:endParaRPr lang="en-US" sz="6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502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 fontScale="85000" lnSpcReduction="10000"/>
          </a:bodyPr>
          <a:lstStyle/>
          <a:p>
            <a:pPr marL="109728" indent="0" algn="l">
              <a:buNone/>
            </a:pPr>
            <a:r>
              <a:rPr lang="en-US" sz="4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8  </a:t>
            </a:r>
            <a:r>
              <a:rPr lang="en-US" sz="67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according to the number of the tribes of the children of Israel, and carried them over with them unto the place where they lodged,</a:t>
            </a:r>
          </a:p>
          <a:p>
            <a:pPr marL="109728" indent="0" algn="l">
              <a:buNone/>
            </a:pPr>
            <a:r>
              <a:rPr lang="en-US" sz="67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laid them down there.</a:t>
            </a:r>
            <a:r>
              <a:rPr lang="en-US" sz="67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  <a:endParaRPr lang="en-US" sz="6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90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 fontScale="92500" lnSpcReduction="20000"/>
          </a:bodyPr>
          <a:lstStyle/>
          <a:p>
            <a:pPr marL="109728" indent="0" algn="l">
              <a:buNone/>
            </a:pPr>
            <a:r>
              <a:rPr lang="en-US" sz="4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9 </a:t>
            </a:r>
            <a:r>
              <a:rPr lang="en-US" sz="67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Joshua set up twelve stones in the midst of Jordan, in the place where the feet of the priests which bare the ark of the covenant stood:</a:t>
            </a:r>
            <a:endParaRPr lang="en-US" sz="6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75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11B9A-1559-E735-929B-D296B2510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85750"/>
            <a:ext cx="8915400" cy="349748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48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II Peter 1:9 </a:t>
            </a:r>
            <a:r>
              <a:rPr lang="en-US" sz="62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But he that </a:t>
            </a:r>
            <a:r>
              <a:rPr lang="en-US" sz="6200" b="1" i="0" dirty="0" err="1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lacketh</a:t>
            </a:r>
            <a:r>
              <a:rPr lang="en-US" sz="62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 these things is blind, and cannot see afar off, and hath forgotten that he was purged from his old</a:t>
            </a:r>
            <a:endParaRPr lang="en-US" sz="62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316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9 </a:t>
            </a:r>
            <a:r>
              <a:rPr lang="en-US" sz="62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they are there unto this day.</a:t>
            </a:r>
            <a:endParaRPr lang="en-US" sz="6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827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6500" b="1" dirty="0"/>
              <a:t>Where We Were</a:t>
            </a:r>
          </a:p>
          <a:p>
            <a:pPr marL="109728" indent="0">
              <a:buNone/>
            </a:pPr>
            <a:r>
              <a:rPr lang="en-US" sz="6500" b="1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500" b="1" dirty="0"/>
              <a:t>Where We Are</a:t>
            </a:r>
          </a:p>
          <a:p>
            <a:pPr marL="109728" indent="0">
              <a:buNone/>
            </a:pPr>
            <a:r>
              <a:rPr lang="en-US" sz="6500" b="1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500" b="1" dirty="0"/>
              <a:t>Where We’re Going</a:t>
            </a:r>
          </a:p>
          <a:p>
            <a:pPr marL="109728" indent="0">
              <a:buNone/>
            </a:pPr>
            <a:endParaRPr lang="en-US" sz="57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11B9A-1559-E735-929B-D296B2510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438150"/>
            <a:ext cx="8915400" cy="349748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48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9 </a:t>
            </a:r>
            <a:r>
              <a:rPr lang="en-US" sz="62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purged from his old sins.</a:t>
            </a:r>
            <a:endParaRPr lang="en-US" sz="62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66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11B9A-1559-E735-929B-D296B2510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85750"/>
            <a:ext cx="8915400" cy="349748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48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Philippians 4   13 </a:t>
            </a:r>
            <a:r>
              <a:rPr lang="en-US" sz="62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I can do all things through Christ which </a:t>
            </a:r>
            <a:r>
              <a:rPr lang="en-US" sz="6200" b="1" i="0" dirty="0" err="1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strengtheneth</a:t>
            </a:r>
            <a:r>
              <a:rPr lang="en-US" sz="62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 me.</a:t>
            </a:r>
            <a:endParaRPr lang="en-US" sz="62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2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11B9A-1559-E735-929B-D296B2510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85750"/>
            <a:ext cx="8915400" cy="349748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48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14 </a:t>
            </a:r>
            <a:r>
              <a:rPr lang="en-US" sz="62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Notwithstanding ye have well done, that ye did communicate with my affliction.</a:t>
            </a:r>
            <a:endParaRPr lang="en-US" sz="62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93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6600" b="1" dirty="0">
                <a:solidFill>
                  <a:srgbClr val="0A0A0A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Many </a:t>
            </a:r>
            <a:r>
              <a:rPr lang="en-US" sz="6600" b="1" dirty="0">
                <a:solidFill>
                  <a:srgbClr val="0A0A0A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Christians don’t have memory loss… </a:t>
            </a:r>
          </a:p>
          <a:p>
            <a:pPr marL="109728" indent="0">
              <a:buNone/>
            </a:pPr>
            <a:r>
              <a:rPr lang="en-US" sz="6600" b="1" dirty="0">
                <a:solidFill>
                  <a:srgbClr val="0A0A0A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T</a:t>
            </a:r>
            <a:r>
              <a:rPr lang="en-US" sz="6600" b="1" dirty="0">
                <a:solidFill>
                  <a:srgbClr val="0A0A0A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hey CHOOSE to NOT REMEMBER ,  </a:t>
            </a:r>
            <a:r>
              <a:rPr lang="en-US" sz="6600" b="1" dirty="0">
                <a:solidFill>
                  <a:srgbClr val="0A0A0A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O</a:t>
            </a:r>
            <a:r>
              <a:rPr lang="en-US" sz="6600" b="1" dirty="0">
                <a:solidFill>
                  <a:srgbClr val="0A0A0A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r they FORGET to REMEMBER</a:t>
            </a:r>
            <a:endParaRPr lang="en-US" sz="6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57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5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144000" cy="47815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Joshua 4   </a:t>
            </a:r>
            <a:r>
              <a:rPr lang="en-US" sz="67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it came to pass, when all the people were clean passed over Jordan, that the LORD spake unto Joshua, saying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,</a:t>
            </a:r>
          </a:p>
          <a:p>
            <a:pPr>
              <a:buNone/>
            </a:pP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2</a:t>
            </a:r>
            <a:r>
              <a:rPr lang="en-US" sz="48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  </a:t>
            </a:r>
            <a:r>
              <a:rPr lang="en-US" sz="62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Take you twelve men out of the people, out of every tribe a man</a:t>
            </a:r>
            <a:r>
              <a:rPr lang="en-US" sz="66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,</a:t>
            </a:r>
          </a:p>
          <a:p>
            <a:pPr>
              <a:buNone/>
            </a:pPr>
            <a:endParaRPr lang="en-US" sz="6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49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857750"/>
          </a:xfrm>
        </p:spPr>
        <p:txBody>
          <a:bodyPr>
            <a:normAutofit fontScale="92500" lnSpcReduction="20000"/>
          </a:bodyPr>
          <a:lstStyle/>
          <a:p>
            <a:pPr marL="109728" indent="0" algn="l">
              <a:buNone/>
            </a:pPr>
            <a:r>
              <a:rPr lang="en-US" sz="52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3</a:t>
            </a:r>
            <a:r>
              <a:rPr lang="en-US" sz="4800" b="1" baseline="300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67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command ye them, saying, Take you hence out of the midst of Jordan, out of the place where the priests' feet stood firm,</a:t>
            </a:r>
          </a:p>
          <a:p>
            <a:pPr>
              <a:buNone/>
            </a:pPr>
            <a:endParaRPr lang="en-US" sz="6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70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895</TotalTime>
  <Words>478</Words>
  <Application>Microsoft Office PowerPoint</Application>
  <PresentationFormat>On-screen Show (16:9)</PresentationFormat>
  <Paragraphs>35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Calibri</vt:lpstr>
      <vt:lpstr>Franklin Gothic Medium</vt:lpstr>
      <vt:lpstr>Georgia</vt:lpstr>
      <vt:lpstr>system-ui</vt:lpstr>
      <vt:lpstr>Times New Roman</vt:lpstr>
      <vt:lpstr>Trebuchet MS</vt:lpstr>
      <vt:lpstr>Wingdings</vt:lpstr>
      <vt:lpstr>Wingdings 2</vt:lpstr>
      <vt:lpstr>Urban</vt:lpstr>
      <vt:lpstr>MEMORY LOSS  I Forgot To Remember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134</cp:revision>
  <dcterms:created xsi:type="dcterms:W3CDTF">2010-10-31T05:03:18Z</dcterms:created>
  <dcterms:modified xsi:type="dcterms:W3CDTF">2024-01-07T15:45:15Z</dcterms:modified>
</cp:coreProperties>
</file>