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59" r:id="rId12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966" y="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3" y="2857501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Rectangle 23"/>
          <p:cNvSpPr/>
          <p:nvPr/>
        </p:nvSpPr>
        <p:spPr>
          <a:xfrm flipV="1">
            <a:off x="5410201" y="2922758"/>
            <a:ext cx="3733801" cy="14401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Rectangle 24"/>
          <p:cNvSpPr/>
          <p:nvPr/>
        </p:nvSpPr>
        <p:spPr>
          <a:xfrm flipV="1">
            <a:off x="5410201" y="3086375"/>
            <a:ext cx="3733801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Rectangle 25"/>
          <p:cNvSpPr/>
          <p:nvPr/>
        </p:nvSpPr>
        <p:spPr>
          <a:xfrm flipV="1">
            <a:off x="5410200" y="3123302"/>
            <a:ext cx="1965960" cy="13716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7" name="Rectangle 26"/>
          <p:cNvSpPr/>
          <p:nvPr/>
        </p:nvSpPr>
        <p:spPr>
          <a:xfrm flipV="1">
            <a:off x="5410200" y="3149679"/>
            <a:ext cx="1965960" cy="6858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2971800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304573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7" name="Rectangle 6"/>
          <p:cNvSpPr/>
          <p:nvPr/>
        </p:nvSpPr>
        <p:spPr>
          <a:xfrm>
            <a:off x="1" y="2737246"/>
            <a:ext cx="9144000" cy="183128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1" y="2756646"/>
            <a:ext cx="9144001" cy="10550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6414051" y="2732318"/>
            <a:ext cx="2729950" cy="186324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2776275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801416"/>
            <a:ext cx="8458200" cy="1102519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2924953"/>
            <a:ext cx="4953000" cy="131445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3154680"/>
            <a:ext cx="960120" cy="342900"/>
          </a:xfrm>
        </p:spPr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3153966"/>
            <a:ext cx="1295400" cy="342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852"/>
            <a:ext cx="747712" cy="27432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485901"/>
            <a:ext cx="7772400" cy="1021556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25316"/>
            <a:ext cx="7772400" cy="1132284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87069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857250"/>
            <a:ext cx="8382000" cy="802386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83728"/>
            <a:ext cx="4041648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6" y="1683728"/>
            <a:ext cx="4041775" cy="3429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031389"/>
            <a:ext cx="4041648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5" y="2031389"/>
            <a:ext cx="4041775" cy="29146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2386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459486"/>
            <a:ext cx="957264" cy="342900"/>
          </a:xfrm>
        </p:spPr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459486"/>
            <a:ext cx="1325880" cy="3429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1704"/>
            <a:ext cx="762000" cy="274320"/>
          </a:xfrm>
        </p:spPr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826478"/>
            <a:ext cx="3383280" cy="658368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1508045"/>
            <a:ext cx="3383280" cy="346329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582215"/>
            <a:ext cx="5102352" cy="43891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5" y="831870"/>
            <a:ext cx="586803" cy="3511228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857250"/>
            <a:ext cx="4572000" cy="3429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2455731"/>
            <a:ext cx="2590800" cy="1887367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857250"/>
            <a:ext cx="1905000" cy="4114800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57250"/>
            <a:ext cx="6248400" cy="411480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275114"/>
            <a:ext cx="9144000" cy="6330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232997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1" y="231207"/>
            <a:ext cx="9144001" cy="6858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1" name="Rectangle 30"/>
          <p:cNvSpPr/>
          <p:nvPr/>
        </p:nvSpPr>
        <p:spPr>
          <a:xfrm flipV="1">
            <a:off x="5410183" y="270185"/>
            <a:ext cx="3733819" cy="6831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 flipV="1">
            <a:off x="5410201" y="330085"/>
            <a:ext cx="3733801" cy="135026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373128"/>
            <a:ext cx="3063240" cy="20574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441707"/>
            <a:ext cx="160020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1501"/>
            <a:ext cx="57626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1501"/>
            <a:ext cx="27432" cy="466344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1501"/>
            <a:ext cx="9144" cy="466344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1501"/>
            <a:ext cx="27432" cy="466344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285"/>
            <a:ext cx="54864" cy="438912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285"/>
            <a:ext cx="9144" cy="438912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857250"/>
            <a:ext cx="8229600" cy="8001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87068"/>
            <a:ext cx="8229600" cy="324383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459486"/>
            <a:ext cx="957264" cy="3429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BAF004A4-AEC3-4C2E-A6CA-681D57CCD2A2}" type="datetimeFigureOut">
              <a:rPr lang="en-US" smtClean="0"/>
              <a:pPr/>
              <a:t>8/29/2026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459486"/>
            <a:ext cx="1325880" cy="3429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1704"/>
            <a:ext cx="762000" cy="27432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6DAB627D-3713-48A6-B500-4DAA01EAA90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666751"/>
            <a:ext cx="9144000" cy="1447800"/>
          </a:xfrm>
        </p:spPr>
        <p:txBody>
          <a:bodyPr>
            <a:noAutofit/>
          </a:bodyPr>
          <a:lstStyle/>
          <a:p>
            <a:pPr algn="ctr"/>
            <a:r>
              <a:rPr lang="en-US" sz="7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Jesus Receives His Own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2924952"/>
            <a:ext cx="8610600" cy="1856597"/>
          </a:xfrm>
        </p:spPr>
        <p:txBody>
          <a:bodyPr>
            <a:normAutofit/>
          </a:bodyPr>
          <a:lstStyle/>
          <a:p>
            <a:pPr algn="r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24:36-44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61950"/>
            <a:ext cx="9144000" cy="4781550"/>
          </a:xfrm>
        </p:spPr>
        <p:txBody>
          <a:bodyPr>
            <a:normAutofit fontScale="25000" lnSpcReduction="20000"/>
          </a:bodyPr>
          <a:lstStyle/>
          <a:p>
            <a:r>
              <a:rPr lang="en-US" sz="25600" b="1" dirty="0"/>
              <a:t>The Consistency of    Truth</a:t>
            </a:r>
          </a:p>
          <a:p>
            <a:r>
              <a:rPr lang="en-US" sz="25600" b="1" dirty="0"/>
              <a:t>The Confusion of the “Prophets”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5600" b="1" dirty="0"/>
              <a:t>The Challenge of the Signs 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90550"/>
            <a:ext cx="85344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Matthew 24:36-44 “But of</a:t>
            </a:r>
          </a:p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day and hour</a:t>
            </a:r>
          </a:p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knoweth no man, no, not</a:t>
            </a:r>
          </a:p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angels of heaven, but</a:t>
            </a:r>
          </a:p>
          <a:p>
            <a:pPr>
              <a:buNone/>
            </a:pP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my Father only.</a:t>
            </a:r>
          </a:p>
          <a:p>
            <a:pPr>
              <a:buNone/>
            </a:pPr>
            <a:endParaRPr lang="en-US" sz="4400" b="1" dirty="0"/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90550"/>
            <a:ext cx="8534400" cy="4343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37 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as the days of Noah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were, so shall also the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coming of the Son of man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be.</a:t>
            </a:r>
          </a:p>
          <a:p>
            <a:pPr>
              <a:buNone/>
            </a:pPr>
            <a:endParaRPr lang="en-US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1950"/>
            <a:ext cx="8915400" cy="4648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as in the days that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before the flood they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were eating and</a:t>
            </a:r>
            <a:r>
              <a:rPr lang="en-US" sz="6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drinking,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marrying and giving in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marriage, until the day that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Noe</a:t>
            </a:r>
            <a:r>
              <a:rPr lang="en-US" sz="6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entered into the ark,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361950"/>
            <a:ext cx="8915400" cy="4648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knew not until the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flood came, and took them all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away; so shall also the coming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Son of man be.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85750"/>
            <a:ext cx="8915400" cy="48577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8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40</a:t>
            </a:r>
            <a:r>
              <a:rPr lang="en-US" sz="43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Then shall two be in the field; the one shall be taken, and the other left.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85750"/>
            <a:ext cx="8915400" cy="48577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41 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women shall be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grinding at the mill; the one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shall be taken, and the other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left. </a:t>
            </a:r>
            <a:r>
              <a:rPr lang="en-US" sz="4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Watch therefore: for ye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 not what hour your</a:t>
            </a:r>
          </a:p>
          <a:p>
            <a:pPr>
              <a:buNone/>
            </a:pP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Lord doth come.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9550"/>
            <a:ext cx="8915400" cy="49339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43 </a:t>
            </a: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know this, that if the</a:t>
            </a:r>
          </a:p>
          <a:p>
            <a:pPr>
              <a:buNone/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goodman of the house had</a:t>
            </a:r>
          </a:p>
          <a:p>
            <a:pPr>
              <a:buNone/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known in what watch the</a:t>
            </a:r>
          </a:p>
          <a:p>
            <a:pPr>
              <a:buNone/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thief would come, he would</a:t>
            </a:r>
          </a:p>
          <a:p>
            <a:pPr>
              <a:buNone/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watched, and would not</a:t>
            </a:r>
          </a:p>
          <a:p>
            <a:pPr>
              <a:buNone/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suffered his house to be</a:t>
            </a:r>
          </a:p>
          <a:p>
            <a:pPr>
              <a:buNone/>
            </a:pPr>
            <a:r>
              <a:rPr lang="en-US" sz="4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broken up.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09550"/>
            <a:ext cx="8915400" cy="49339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400" b="1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44 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Therefore be ye also ready: for in such an hour as ye think not the Son of man cometh.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38150"/>
            <a:ext cx="9144000" cy="4705350"/>
          </a:xfrm>
        </p:spPr>
        <p:txBody>
          <a:bodyPr>
            <a:normAutofit/>
          </a:bodyPr>
          <a:lstStyle/>
          <a:p>
            <a:pPr marL="109728" indent="0" algn="ctr">
              <a:buNone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Word Of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Instruction</a:t>
            </a:r>
          </a:p>
          <a:p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Encouragement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Warning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162</TotalTime>
  <Words>253</Words>
  <Application>Microsoft Office PowerPoint</Application>
  <PresentationFormat>On-screen Show (16:9)</PresentationFormat>
  <Paragraphs>51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Georgia</vt:lpstr>
      <vt:lpstr>Trebuchet MS</vt:lpstr>
      <vt:lpstr>Wingdings 2</vt:lpstr>
      <vt:lpstr>Urban</vt:lpstr>
      <vt:lpstr>When Jesus Receives His Own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Live Like You Were Leaving</dc:title>
  <dc:creator>Paul</dc:creator>
  <cp:lastModifiedBy>Summers Baptist Church</cp:lastModifiedBy>
  <cp:revision>16</cp:revision>
  <dcterms:created xsi:type="dcterms:W3CDTF">2011-01-16T03:21:35Z</dcterms:created>
  <dcterms:modified xsi:type="dcterms:W3CDTF">2026-08-29T17:13:00Z</dcterms:modified>
</cp:coreProperties>
</file>