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5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954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 sz="1800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CC2CC6E-5967-46D0-AAB1-5287311121CF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A531182-DADE-4D17-9F4E-1A3289EBCD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2CC6E-5967-46D0-AAB1-5287311121CF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31182-DADE-4D17-9F4E-1A3289EBCD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2CC6E-5967-46D0-AAB1-5287311121CF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31182-DADE-4D17-9F4E-1A3289EBCD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2CC6E-5967-46D0-AAB1-5287311121CF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31182-DADE-4D17-9F4E-1A3289EBCD1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2CC6E-5967-46D0-AAB1-5287311121CF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31182-DADE-4D17-9F4E-1A3289EBCD1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sz="1800"/>
          </a:p>
        </p:txBody>
      </p:sp>
      <p:sp>
        <p:nvSpPr>
          <p:cNvPr id="8" name="Chevron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sz="1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2CC6E-5967-46D0-AAB1-5287311121CF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31182-DADE-4D17-9F4E-1A3289EBCD1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2CC6E-5967-46D0-AAB1-5287311121CF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31182-DADE-4D17-9F4E-1A3289EBCD1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2CC6E-5967-46D0-AAB1-5287311121CF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31182-DADE-4D17-9F4E-1A3289EBCD1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2CC6E-5967-46D0-AAB1-5287311121CF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31182-DADE-4D17-9F4E-1A3289EBCD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4CC2CC6E-5967-46D0-AAB1-5287311121CF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31182-DADE-4D17-9F4E-1A3289EBCD1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CC2CC6E-5967-46D0-AAB1-5287311121CF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A531182-DADE-4D17-9F4E-1A3289EBCD1B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 sz="1800"/>
          </a:p>
        </p:txBody>
      </p:sp>
      <p:cxnSp>
        <p:nvCxnSpPr>
          <p:cNvPr id="11" name="Straight Connector 10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sz="1800"/>
          </a:p>
        </p:txBody>
      </p:sp>
      <p:sp>
        <p:nvSpPr>
          <p:cNvPr id="13" name="Chevron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sz="1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 sz="1800"/>
          </a:p>
        </p:txBody>
      </p:sp>
      <p:cxnSp>
        <p:nvCxnSpPr>
          <p:cNvPr id="15" name="Straight Connector 14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CC2CC6E-5967-46D0-AAB1-5287311121CF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A531182-DADE-4D17-9F4E-1A3289EBCD1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295401"/>
            <a:ext cx="12192000" cy="1752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7200" dirty="0">
                <a:latin typeface="Gill Sans Nova Ultra Bold" panose="020B0B02020104020203" pitchFamily="34" charset="0"/>
              </a:rPr>
              <a:t>How To Make Jesus Sick 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611607"/>
            <a:ext cx="12192000" cy="1199704"/>
          </a:xfrm>
        </p:spPr>
        <p:txBody>
          <a:bodyPr/>
          <a:lstStyle/>
          <a:p>
            <a:pPr algn="ctr"/>
            <a:r>
              <a:rPr lang="en-US" sz="5400" b="1" dirty="0">
                <a:latin typeface="Gill Sans Nova Ultra Bold" panose="020B0B02020104020203" pitchFamily="34" charset="0"/>
              </a:rPr>
              <a:t>Revelation 3:14-22</a:t>
            </a:r>
            <a:endParaRPr lang="en-US" sz="5400" dirty="0">
              <a:latin typeface="Gill Sans Nova Ultra Bold" panose="020B0B02020104020203" pitchFamily="34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"/>
            <a:ext cx="12192000" cy="563880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sz="5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Revelation 3  </a:t>
            </a:r>
            <a:r>
              <a:rPr kumimoji="0" lang="en-US" sz="40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14 </a:t>
            </a:r>
            <a:r>
              <a:rPr lang="en-US" sz="60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unto the angel of the church of the Laodiceans write; These things saith the Amen, the faithful and true witness, the beginning of the creation of God;</a:t>
            </a:r>
            <a:endParaRPr 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423713-A382-E90B-8E4A-24A9C52816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19FF8-583E-70B5-7D23-1DCA3E71B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57200"/>
            <a:ext cx="12192000" cy="53340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kumimoji="0" lang="en-US" sz="40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15 </a:t>
            </a:r>
            <a:r>
              <a:rPr lang="en-US" sz="4400" b="1" i="0" baseline="30000" dirty="0">
                <a:solidFill>
                  <a:srgbClr val="000000"/>
                </a:solidFill>
                <a:effectLst/>
                <a:latin typeface="system-ui"/>
              </a:rPr>
              <a:t> </a:t>
            </a:r>
            <a:r>
              <a:rPr lang="en-US" sz="65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know thy works, that thou art neither cold nor hot: I would thou wert cold or hot</a:t>
            </a:r>
            <a:r>
              <a:rPr lang="en-US" sz="6500" b="0" i="0" dirty="0">
                <a:solidFill>
                  <a:srgbClr val="000000"/>
                </a:solidFill>
                <a:effectLst/>
              </a:rPr>
              <a:t>.</a:t>
            </a:r>
          </a:p>
          <a:p>
            <a:pPr>
              <a:buNone/>
            </a:pPr>
            <a:r>
              <a:rPr kumimoji="0" lang="en-US" sz="40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Lucida Sans Unicode"/>
                <a:ea typeface="+mn-ea"/>
                <a:cs typeface="+mn-cs"/>
              </a:rPr>
              <a:t>16 </a:t>
            </a:r>
            <a:r>
              <a:rPr lang="en-US" sz="65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 then because thou art lukewarm, and neither cold nor hot, I will spue thee out of my mouth</a:t>
            </a:r>
            <a:r>
              <a:rPr lang="en-US" sz="6500" b="0" i="0" dirty="0">
                <a:solidFill>
                  <a:srgbClr val="000000"/>
                </a:solidFill>
                <a:effectLst/>
              </a:rPr>
              <a:t>.</a:t>
            </a:r>
            <a:endParaRPr lang="en-US" sz="6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09623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DA836-E4E0-296F-C865-6E5F46116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8FC290-B4A7-BA3F-1772-C3AF127DD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81000"/>
            <a:ext cx="12192000" cy="54102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kumimoji="0" lang="en-US" sz="40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17 </a:t>
            </a:r>
            <a:r>
              <a:rPr lang="en-US" sz="4400" b="1" i="0" baseline="30000" dirty="0">
                <a:solidFill>
                  <a:srgbClr val="000000"/>
                </a:solidFill>
                <a:effectLst/>
                <a:latin typeface="system-ui"/>
              </a:rPr>
              <a:t> </a:t>
            </a:r>
            <a:r>
              <a:rPr lang="en-US" sz="66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Because thou sayest, I am rich, and increased with goods, and have need of nothing; and knowest not that thou art wretched, and miserable, and poor, and blind, and naked:</a:t>
            </a:r>
            <a:endParaRPr lang="en-US" sz="6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422374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7CBACB-8A00-448C-0F2C-3F54D2EB9A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E7F67A-1E09-5DD1-50A5-38328DEB9C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2400"/>
            <a:ext cx="12192000" cy="601980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kumimoji="0" lang="en-US" sz="73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18</a:t>
            </a:r>
            <a:r>
              <a:rPr kumimoji="0" lang="en-US" sz="65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 </a:t>
            </a:r>
            <a:r>
              <a:rPr lang="en-US" sz="4400" b="1" i="0" baseline="30000" dirty="0">
                <a:solidFill>
                  <a:srgbClr val="000000"/>
                </a:solidFill>
                <a:effectLst/>
                <a:latin typeface="system-ui"/>
              </a:rPr>
              <a:t> </a:t>
            </a:r>
            <a:r>
              <a:rPr lang="en-US" sz="4800" b="1" i="0" baseline="30000" dirty="0">
                <a:solidFill>
                  <a:srgbClr val="000000"/>
                </a:solidFill>
                <a:effectLst/>
                <a:latin typeface="system-ui"/>
              </a:rPr>
              <a:t> </a:t>
            </a:r>
            <a:r>
              <a:rPr lang="en-US" sz="8300" b="1" i="0" baseline="30000" dirty="0">
                <a:solidFill>
                  <a:srgbClr val="000000"/>
                </a:solidFill>
                <a:effectLst/>
                <a:latin typeface="system-ui"/>
              </a:rPr>
              <a:t> </a:t>
            </a:r>
            <a:r>
              <a:rPr lang="en-US" sz="109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counsel thee to buy of me gold tried in the fire, that thou mayest be rich; and white raiment, that thou mayest be clothed, and that the shame of thy nakedness do not appear; and anoint thine eyes with eyesalve, that thou mayest see.</a:t>
            </a:r>
            <a:endParaRPr lang="en-US" sz="10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26214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80561-E736-E2F7-0148-2AE9DFDD5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36FE26-0BFF-2485-0A1D-01DCB06A14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2400"/>
            <a:ext cx="12192000" cy="601980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kumimoji="0" lang="en-US" sz="43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19</a:t>
            </a:r>
            <a:r>
              <a:rPr kumimoji="0" lang="en-US" sz="40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 </a:t>
            </a:r>
            <a:r>
              <a:rPr lang="en-US" sz="58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 many as I love, I rebuke and chasten: be zealous therefore, and repent</a:t>
            </a:r>
            <a:r>
              <a:rPr lang="en-US" sz="5800" b="0" i="0" dirty="0">
                <a:solidFill>
                  <a:srgbClr val="000000"/>
                </a:solidFill>
                <a:effectLst/>
                <a:latin typeface="system-ui"/>
              </a:rPr>
              <a:t>.   </a:t>
            </a:r>
            <a:r>
              <a:rPr lang="en-US" sz="4300" b="1" baseline="30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</a:t>
            </a:r>
            <a:r>
              <a:rPr lang="en-US" sz="4000" b="1" baseline="30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Sans Unicode"/>
              </a:rPr>
              <a:t> </a:t>
            </a:r>
            <a:r>
              <a:rPr lang="en-US" sz="58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Behold, I stand at the door, and knock: if any man hear my voice, and open the door, I will come in to him, and will sup with him, and he with me</a:t>
            </a:r>
            <a:r>
              <a:rPr lang="en-US" sz="5800" b="0" i="0" dirty="0">
                <a:solidFill>
                  <a:srgbClr val="000000"/>
                </a:solidFill>
                <a:effectLst/>
              </a:rPr>
              <a:t>.</a:t>
            </a:r>
            <a:endParaRPr lang="en-US" sz="5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78093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DE35A2-830F-C768-AD9C-1A0DD4F08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1322D3-1BB7-ED5C-A7BD-6C617377B9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81000"/>
            <a:ext cx="12192000" cy="5791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kumimoji="0" lang="en-US" sz="43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21</a:t>
            </a:r>
            <a:r>
              <a:rPr kumimoji="0" lang="en-US" sz="40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 </a:t>
            </a:r>
            <a:r>
              <a:rPr lang="en-US" sz="60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him that </a:t>
            </a:r>
            <a:r>
              <a:rPr lang="en-US" sz="6000" b="1" i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overcometh</a:t>
            </a:r>
            <a:r>
              <a:rPr lang="en-US" sz="60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will I grant to sit with me in my throne, even as I also overcame, and am set down with my Father in his throne.</a:t>
            </a:r>
            <a:endParaRPr lang="en-US" sz="5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55648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C60D8D-050A-E158-3AB2-4BD15CF13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9CAED9-FD97-1894-4EA9-7F1DDAAA8C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04800"/>
            <a:ext cx="12192000" cy="5867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kumimoji="0" lang="en-US" sz="43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22</a:t>
            </a:r>
            <a:r>
              <a:rPr kumimoji="0" lang="en-US" sz="40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 </a:t>
            </a:r>
            <a:r>
              <a:rPr lang="en-US" sz="4400" b="1" i="0" baseline="30000" dirty="0">
                <a:solidFill>
                  <a:srgbClr val="000000"/>
                </a:solidFill>
                <a:effectLst/>
                <a:latin typeface="system-ui"/>
              </a:rPr>
              <a:t> </a:t>
            </a:r>
            <a:r>
              <a:rPr lang="en-US" sz="60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 that hath an ear, let him hear what the Spirit saith unto the churches.</a:t>
            </a:r>
            <a:endParaRPr lang="en-US" sz="5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290406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12192000" cy="6096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Speaker       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vs. 14</a:t>
            </a:r>
          </a:p>
          <a:p>
            <a:pPr marL="0" indent="0">
              <a:buNone/>
            </a:pPr>
            <a:r>
              <a:rPr lang="en-US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Evaluation   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vs. 15-17</a:t>
            </a:r>
          </a:p>
          <a:p>
            <a:pPr marL="0" indent="0">
              <a:buNone/>
            </a:pPr>
            <a:r>
              <a:rPr lang="en-US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Correction   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vs. 18</a:t>
            </a:r>
          </a:p>
          <a:p>
            <a:pPr marL="0" indent="0">
              <a:buNone/>
            </a:pPr>
            <a:r>
              <a:rPr lang="en-US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Caution       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vs. 19</a:t>
            </a:r>
          </a:p>
          <a:p>
            <a:pPr marL="0" indent="0">
              <a:buNone/>
            </a:pPr>
            <a:r>
              <a:rPr lang="en-US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Admonition  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vs. 20-22   </a:t>
            </a:r>
            <a:r>
              <a:rPr lang="en-US" sz="6000" b="1" dirty="0"/>
              <a:t> </a:t>
            </a:r>
          </a:p>
          <a:p>
            <a:pPr marL="914400" lvl="1" indent="-514350">
              <a:buNone/>
            </a:pPr>
            <a:endParaRPr lang="en-US" sz="3200" b="1" dirty="0"/>
          </a:p>
          <a:p>
            <a:pPr marL="914400" lvl="1" indent="-514350">
              <a:buNone/>
            </a:pPr>
            <a:endParaRPr lang="en-US" sz="3800" b="1" dirty="0"/>
          </a:p>
          <a:p>
            <a:pPr marL="914400" lvl="1" indent="-514350">
              <a:buNone/>
            </a:pPr>
            <a:r>
              <a:rPr lang="en-US" sz="3800" b="1" dirty="0"/>
              <a:t>  </a:t>
            </a:r>
            <a:endParaRPr lang="en-US" b="1" dirty="0"/>
          </a:p>
          <a:p>
            <a:pPr marL="914400" lvl="1" indent="-514350">
              <a:buNone/>
            </a:pPr>
            <a:r>
              <a:rPr lang="en-US" b="1" dirty="0"/>
              <a:t> </a:t>
            </a:r>
          </a:p>
          <a:p>
            <a:pPr marL="914400" lvl="1" indent="-514350">
              <a:buNone/>
            </a:pPr>
            <a:endParaRPr lang="en-US" dirty="0"/>
          </a:p>
          <a:p>
            <a:pPr marL="514350" indent="-514350">
              <a:buNone/>
            </a:pPr>
            <a:r>
              <a:rPr lang="en-US" b="1" dirty="0"/>
              <a:t>	</a:t>
            </a:r>
          </a:p>
          <a:p>
            <a:pPr marL="514350" indent="-514350">
              <a:buNone/>
            </a:pPr>
            <a:r>
              <a:rPr lang="en-US" b="1" dirty="0"/>
              <a:t>	  </a:t>
            </a:r>
            <a:endParaRPr lang="en-US" dirty="0"/>
          </a:p>
          <a:p>
            <a:pPr>
              <a:buNone/>
            </a:pPr>
            <a:endParaRPr lang="en-US" b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93</TotalTime>
  <Words>323</Words>
  <Application>Microsoft Office PowerPoint</Application>
  <PresentationFormat>Widescreen</PresentationFormat>
  <Paragraphs>22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Gill Sans Nova Ultra Bold</vt:lpstr>
      <vt:lpstr>Lucida Sans Unicode</vt:lpstr>
      <vt:lpstr>system-ui</vt:lpstr>
      <vt:lpstr>Verdana</vt:lpstr>
      <vt:lpstr>Wingdings 2</vt:lpstr>
      <vt:lpstr>Wingdings 3</vt:lpstr>
      <vt:lpstr>Concourse</vt:lpstr>
      <vt:lpstr>How To Make Jesus Sick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Make Jesus Sick</dc:title>
  <dc:creator>Paul</dc:creator>
  <cp:lastModifiedBy>Summers Baptist Church</cp:lastModifiedBy>
  <cp:revision>26</cp:revision>
  <dcterms:created xsi:type="dcterms:W3CDTF">2011-03-19T21:52:40Z</dcterms:created>
  <dcterms:modified xsi:type="dcterms:W3CDTF">2026-07-11T23:21:32Z</dcterms:modified>
</cp:coreProperties>
</file>