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5" r:id="rId4"/>
    <p:sldId id="271" r:id="rId5"/>
    <p:sldId id="303" r:id="rId6"/>
    <p:sldId id="259" r:id="rId7"/>
    <p:sldId id="260" r:id="rId8"/>
    <p:sldId id="300" r:id="rId9"/>
    <p:sldId id="272" r:id="rId10"/>
    <p:sldId id="268" r:id="rId11"/>
    <p:sldId id="289" r:id="rId12"/>
  </p:sldIdLst>
  <p:sldSz cx="12192000" cy="6858000"/>
  <p:notesSz cx="7010400" cy="9296400"/>
  <p:defaultTextStyle>
    <a:defPPr>
      <a:defRPr lang="en-US"/>
    </a:defPPr>
    <a:lvl1pPr marL="0" algn="l" defTabSz="8274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13733" algn="l" defTabSz="8274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27465" algn="l" defTabSz="8274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41201" algn="l" defTabSz="8274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54934" algn="l" defTabSz="8274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068666" algn="l" defTabSz="8274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482400" algn="l" defTabSz="8274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896133" algn="l" defTabSz="8274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09865" algn="l" defTabSz="8274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120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79"/>
    <p:restoredTop sz="94810"/>
  </p:normalViewPr>
  <p:slideViewPr>
    <p:cSldViewPr snapToGrid="0" snapToObjects="1">
      <p:cViewPr varScale="1">
        <p:scale>
          <a:sx n="101" d="100"/>
          <a:sy n="101" d="100"/>
        </p:scale>
        <p:origin x="1368" y="108"/>
      </p:cViewPr>
      <p:guideLst>
        <p:guide orient="horz" pos="2160"/>
        <p:guide pos="51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mmers Baptist Church" userId="c7267abe811c1ba1" providerId="LiveId" clId="{0745378F-891A-436D-8619-5BCA7089CEF0}"/>
    <pc:docChg chg="custSel modSld">
      <pc:chgData name="Summers Baptist Church" userId="c7267abe811c1ba1" providerId="LiveId" clId="{0745378F-891A-436D-8619-5BCA7089CEF0}" dt="2026-08-23T14:52:34.724" v="76" actId="20577"/>
      <pc:docMkLst>
        <pc:docMk/>
      </pc:docMkLst>
      <pc:sldChg chg="modSp mod">
        <pc:chgData name="Summers Baptist Church" userId="c7267abe811c1ba1" providerId="LiveId" clId="{0745378F-891A-436D-8619-5BCA7089CEF0}" dt="2026-08-23T14:52:34.724" v="76" actId="20577"/>
        <pc:sldMkLst>
          <pc:docMk/>
          <pc:sldMk cId="249339946" sldId="259"/>
        </pc:sldMkLst>
        <pc:spChg chg="mod">
          <ac:chgData name="Summers Baptist Church" userId="c7267abe811c1ba1" providerId="LiveId" clId="{0745378F-891A-436D-8619-5BCA7089CEF0}" dt="2026-08-23T14:52:34.724" v="76" actId="20577"/>
          <ac:spMkLst>
            <pc:docMk/>
            <pc:sldMk cId="249339946" sldId="259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00EFBA-DF09-400E-B39D-250DDAA9BA1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1A62A31-5E27-4F80-8113-58262F654C31}">
      <dgm:prSet/>
      <dgm:spPr/>
      <dgm:t>
        <a:bodyPr/>
        <a:lstStyle/>
        <a:p>
          <a:r>
            <a:rPr lang="en-US"/>
            <a:t>“…to Him be the glory in the church and in Christ Jesus to all generations forever and ever. Amen.” </a:t>
          </a:r>
        </a:p>
      </dgm:t>
    </dgm:pt>
    <dgm:pt modelId="{247A28FF-8FE3-4455-A204-F6B154769521}" type="parTrans" cxnId="{52D395AD-3145-4B14-BE7B-0DCCA045170B}">
      <dgm:prSet/>
      <dgm:spPr/>
      <dgm:t>
        <a:bodyPr/>
        <a:lstStyle/>
        <a:p>
          <a:endParaRPr lang="en-US"/>
        </a:p>
      </dgm:t>
    </dgm:pt>
    <dgm:pt modelId="{5A3891AA-67DA-45BD-B29C-E22FF89DA4E0}" type="sibTrans" cxnId="{52D395AD-3145-4B14-BE7B-0DCCA045170B}">
      <dgm:prSet/>
      <dgm:spPr/>
      <dgm:t>
        <a:bodyPr/>
        <a:lstStyle/>
        <a:p>
          <a:endParaRPr lang="en-US"/>
        </a:p>
      </dgm:t>
    </dgm:pt>
    <dgm:pt modelId="{AD748227-E791-4142-802E-D172B8CEDB4A}">
      <dgm:prSet/>
      <dgm:spPr/>
      <dgm:t>
        <a:bodyPr/>
        <a:lstStyle/>
        <a:p>
          <a:r>
            <a:rPr lang="en-US"/>
            <a:t>~ Ephesians 3:21 ~</a:t>
          </a:r>
        </a:p>
      </dgm:t>
    </dgm:pt>
    <dgm:pt modelId="{232D42D8-775C-4D3C-BF15-41E5F3E3289F}" type="parTrans" cxnId="{BBE1E980-D78B-4F53-930C-50F08ECC1E47}">
      <dgm:prSet/>
      <dgm:spPr/>
      <dgm:t>
        <a:bodyPr/>
        <a:lstStyle/>
        <a:p>
          <a:endParaRPr lang="en-US"/>
        </a:p>
      </dgm:t>
    </dgm:pt>
    <dgm:pt modelId="{DA24F4A5-178C-46C9-8844-3F43B215F385}" type="sibTrans" cxnId="{BBE1E980-D78B-4F53-930C-50F08ECC1E47}">
      <dgm:prSet/>
      <dgm:spPr/>
      <dgm:t>
        <a:bodyPr/>
        <a:lstStyle/>
        <a:p>
          <a:endParaRPr lang="en-US"/>
        </a:p>
      </dgm:t>
    </dgm:pt>
    <dgm:pt modelId="{836F0BCD-2C21-4ED8-8D3D-A6898368CBCF}" type="pres">
      <dgm:prSet presAssocID="{7500EFBA-DF09-400E-B39D-250DDAA9BA1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92350E-33ED-4876-993A-2BD77597AF68}" type="pres">
      <dgm:prSet presAssocID="{A1A62A31-5E27-4F80-8113-58262F654C31}" presName="hierRoot1" presStyleCnt="0"/>
      <dgm:spPr/>
    </dgm:pt>
    <dgm:pt modelId="{D7F0F402-425C-40C2-ACAD-53A74E7505E1}" type="pres">
      <dgm:prSet presAssocID="{A1A62A31-5E27-4F80-8113-58262F654C31}" presName="composite" presStyleCnt="0"/>
      <dgm:spPr/>
    </dgm:pt>
    <dgm:pt modelId="{D93979DE-FD77-41DC-A33E-D1133108223A}" type="pres">
      <dgm:prSet presAssocID="{A1A62A31-5E27-4F80-8113-58262F654C31}" presName="background" presStyleLbl="node0" presStyleIdx="0" presStyleCnt="2"/>
      <dgm:spPr/>
    </dgm:pt>
    <dgm:pt modelId="{BEDA400F-5C93-46E0-BAF4-E5A040560E52}" type="pres">
      <dgm:prSet presAssocID="{A1A62A31-5E27-4F80-8113-58262F654C31}" presName="text" presStyleLbl="fgAcc0" presStyleIdx="0" presStyleCnt="2">
        <dgm:presLayoutVars>
          <dgm:chPref val="3"/>
        </dgm:presLayoutVars>
      </dgm:prSet>
      <dgm:spPr/>
    </dgm:pt>
    <dgm:pt modelId="{F1785CCB-543C-4734-9C8F-9C524AC0EE57}" type="pres">
      <dgm:prSet presAssocID="{A1A62A31-5E27-4F80-8113-58262F654C31}" presName="hierChild2" presStyleCnt="0"/>
      <dgm:spPr/>
    </dgm:pt>
    <dgm:pt modelId="{57B47507-0A0C-480E-BA0C-AA7D882B58A2}" type="pres">
      <dgm:prSet presAssocID="{AD748227-E791-4142-802E-D172B8CEDB4A}" presName="hierRoot1" presStyleCnt="0"/>
      <dgm:spPr/>
    </dgm:pt>
    <dgm:pt modelId="{931BC619-0BE3-45AC-8F2E-E9F7A987432E}" type="pres">
      <dgm:prSet presAssocID="{AD748227-E791-4142-802E-D172B8CEDB4A}" presName="composite" presStyleCnt="0"/>
      <dgm:spPr/>
    </dgm:pt>
    <dgm:pt modelId="{0C750FFB-DCF3-43D6-8F68-137588125589}" type="pres">
      <dgm:prSet presAssocID="{AD748227-E791-4142-802E-D172B8CEDB4A}" presName="background" presStyleLbl="node0" presStyleIdx="1" presStyleCnt="2"/>
      <dgm:spPr/>
    </dgm:pt>
    <dgm:pt modelId="{1E49AEE7-2417-4EA3-AA75-F6357621FCDA}" type="pres">
      <dgm:prSet presAssocID="{AD748227-E791-4142-802E-D172B8CEDB4A}" presName="text" presStyleLbl="fgAcc0" presStyleIdx="1" presStyleCnt="2">
        <dgm:presLayoutVars>
          <dgm:chPref val="3"/>
        </dgm:presLayoutVars>
      </dgm:prSet>
      <dgm:spPr/>
    </dgm:pt>
    <dgm:pt modelId="{1CE21797-CED0-40C9-8F0F-C6500FB02BA2}" type="pres">
      <dgm:prSet presAssocID="{AD748227-E791-4142-802E-D172B8CEDB4A}" presName="hierChild2" presStyleCnt="0"/>
      <dgm:spPr/>
    </dgm:pt>
  </dgm:ptLst>
  <dgm:cxnLst>
    <dgm:cxn modelId="{84BEED0C-AA5F-487A-A138-F48101BC3825}" type="presOf" srcId="{AD748227-E791-4142-802E-D172B8CEDB4A}" destId="{1E49AEE7-2417-4EA3-AA75-F6357621FCDA}" srcOrd="0" destOrd="0" presId="urn:microsoft.com/office/officeart/2005/8/layout/hierarchy1"/>
    <dgm:cxn modelId="{53980A53-AE81-49A5-AC69-DF008D087562}" type="presOf" srcId="{7500EFBA-DF09-400E-B39D-250DDAA9BA1C}" destId="{836F0BCD-2C21-4ED8-8D3D-A6898368CBCF}" srcOrd="0" destOrd="0" presId="urn:microsoft.com/office/officeart/2005/8/layout/hierarchy1"/>
    <dgm:cxn modelId="{6356F47F-49A4-4991-B05B-268E313EFA14}" type="presOf" srcId="{A1A62A31-5E27-4F80-8113-58262F654C31}" destId="{BEDA400F-5C93-46E0-BAF4-E5A040560E52}" srcOrd="0" destOrd="0" presId="urn:microsoft.com/office/officeart/2005/8/layout/hierarchy1"/>
    <dgm:cxn modelId="{BBE1E980-D78B-4F53-930C-50F08ECC1E47}" srcId="{7500EFBA-DF09-400E-B39D-250DDAA9BA1C}" destId="{AD748227-E791-4142-802E-D172B8CEDB4A}" srcOrd="1" destOrd="0" parTransId="{232D42D8-775C-4D3C-BF15-41E5F3E3289F}" sibTransId="{DA24F4A5-178C-46C9-8844-3F43B215F385}"/>
    <dgm:cxn modelId="{52D395AD-3145-4B14-BE7B-0DCCA045170B}" srcId="{7500EFBA-DF09-400E-B39D-250DDAA9BA1C}" destId="{A1A62A31-5E27-4F80-8113-58262F654C31}" srcOrd="0" destOrd="0" parTransId="{247A28FF-8FE3-4455-A204-F6B154769521}" sibTransId="{5A3891AA-67DA-45BD-B29C-E22FF89DA4E0}"/>
    <dgm:cxn modelId="{DB2299B1-9230-4A2B-ACF0-98A2845B55DF}" type="presParOf" srcId="{836F0BCD-2C21-4ED8-8D3D-A6898368CBCF}" destId="{7B92350E-33ED-4876-993A-2BD77597AF68}" srcOrd="0" destOrd="0" presId="urn:microsoft.com/office/officeart/2005/8/layout/hierarchy1"/>
    <dgm:cxn modelId="{4D17CACB-36F3-48F0-B65E-ECD337B0F8F4}" type="presParOf" srcId="{7B92350E-33ED-4876-993A-2BD77597AF68}" destId="{D7F0F402-425C-40C2-ACAD-53A74E7505E1}" srcOrd="0" destOrd="0" presId="urn:microsoft.com/office/officeart/2005/8/layout/hierarchy1"/>
    <dgm:cxn modelId="{4025F383-7D22-4E19-9675-5335AD9635C8}" type="presParOf" srcId="{D7F0F402-425C-40C2-ACAD-53A74E7505E1}" destId="{D93979DE-FD77-41DC-A33E-D1133108223A}" srcOrd="0" destOrd="0" presId="urn:microsoft.com/office/officeart/2005/8/layout/hierarchy1"/>
    <dgm:cxn modelId="{1D79D63C-A57F-4842-96F3-DD2BA0109B9F}" type="presParOf" srcId="{D7F0F402-425C-40C2-ACAD-53A74E7505E1}" destId="{BEDA400F-5C93-46E0-BAF4-E5A040560E52}" srcOrd="1" destOrd="0" presId="urn:microsoft.com/office/officeart/2005/8/layout/hierarchy1"/>
    <dgm:cxn modelId="{400B0CB9-4245-4B81-BA53-73FD0BD5A5A3}" type="presParOf" srcId="{7B92350E-33ED-4876-993A-2BD77597AF68}" destId="{F1785CCB-543C-4734-9C8F-9C524AC0EE57}" srcOrd="1" destOrd="0" presId="urn:microsoft.com/office/officeart/2005/8/layout/hierarchy1"/>
    <dgm:cxn modelId="{24C97D61-CFE6-4FFF-9F79-B59EF4776D8C}" type="presParOf" srcId="{836F0BCD-2C21-4ED8-8D3D-A6898368CBCF}" destId="{57B47507-0A0C-480E-BA0C-AA7D882B58A2}" srcOrd="1" destOrd="0" presId="urn:microsoft.com/office/officeart/2005/8/layout/hierarchy1"/>
    <dgm:cxn modelId="{53A10CDE-E150-4A92-A570-0A81F88F05A8}" type="presParOf" srcId="{57B47507-0A0C-480E-BA0C-AA7D882B58A2}" destId="{931BC619-0BE3-45AC-8F2E-E9F7A987432E}" srcOrd="0" destOrd="0" presId="urn:microsoft.com/office/officeart/2005/8/layout/hierarchy1"/>
    <dgm:cxn modelId="{04F41846-DA38-4CC5-B88D-5194B58E84EE}" type="presParOf" srcId="{931BC619-0BE3-45AC-8F2E-E9F7A987432E}" destId="{0C750FFB-DCF3-43D6-8F68-137588125589}" srcOrd="0" destOrd="0" presId="urn:microsoft.com/office/officeart/2005/8/layout/hierarchy1"/>
    <dgm:cxn modelId="{6493BE4E-706A-4EF8-8409-1A250B83CA55}" type="presParOf" srcId="{931BC619-0BE3-45AC-8F2E-E9F7A987432E}" destId="{1E49AEE7-2417-4EA3-AA75-F6357621FCDA}" srcOrd="1" destOrd="0" presId="urn:microsoft.com/office/officeart/2005/8/layout/hierarchy1"/>
    <dgm:cxn modelId="{80FCA0B4-85A4-4455-8497-21658F6595C4}" type="presParOf" srcId="{57B47507-0A0C-480E-BA0C-AA7D882B58A2}" destId="{1CE21797-CED0-40C9-8F0F-C6500FB02BA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3979DE-FD77-41DC-A33E-D1133108223A}">
      <dsp:nvSpPr>
        <dsp:cNvPr id="0" name=""/>
        <dsp:cNvSpPr/>
      </dsp:nvSpPr>
      <dsp:spPr>
        <a:xfrm>
          <a:off x="900" y="216830"/>
          <a:ext cx="3161527" cy="200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DA400F-5C93-46E0-BAF4-E5A040560E52}">
      <dsp:nvSpPr>
        <dsp:cNvPr id="0" name=""/>
        <dsp:cNvSpPr/>
      </dsp:nvSpPr>
      <dsp:spPr>
        <a:xfrm>
          <a:off x="352181" y="550547"/>
          <a:ext cx="3161527" cy="20075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“…to Him be the glory in the church and in Christ Jesus to all generations forever and ever. Amen.” </a:t>
          </a:r>
        </a:p>
      </dsp:txBody>
      <dsp:txXfrm>
        <a:off x="410981" y="609347"/>
        <a:ext cx="3043927" cy="1889970"/>
      </dsp:txXfrm>
    </dsp:sp>
    <dsp:sp modelId="{0C750FFB-DCF3-43D6-8F68-137588125589}">
      <dsp:nvSpPr>
        <dsp:cNvPr id="0" name=""/>
        <dsp:cNvSpPr/>
      </dsp:nvSpPr>
      <dsp:spPr>
        <a:xfrm>
          <a:off x="3864990" y="216830"/>
          <a:ext cx="3161527" cy="20075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49AEE7-2417-4EA3-AA75-F6357621FCDA}">
      <dsp:nvSpPr>
        <dsp:cNvPr id="0" name=""/>
        <dsp:cNvSpPr/>
      </dsp:nvSpPr>
      <dsp:spPr>
        <a:xfrm>
          <a:off x="4216271" y="550547"/>
          <a:ext cx="3161527" cy="20075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~ Ephesians 3:21 ~</a:t>
          </a:r>
        </a:p>
      </dsp:txBody>
      <dsp:txXfrm>
        <a:off x="4275071" y="609347"/>
        <a:ext cx="3043927" cy="18899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05209C6-B6AE-E34F-9E98-2DBCD55F2A5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B23949C-7A0E-6F47-95E0-2BCF5AC664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01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3949C-7A0E-6F47-95E0-2BCF5AC6641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6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3" y="2130448"/>
            <a:ext cx="103632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0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0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1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1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2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04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5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10" y="274662"/>
            <a:ext cx="2743201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10" y="274662"/>
            <a:ext cx="8026401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0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10"/>
            <a:ext cx="10363200" cy="1362075"/>
          </a:xfrm>
        </p:spPr>
        <p:txBody>
          <a:bodyPr anchor="t"/>
          <a:lstStyle>
            <a:lvl1pPr algn="l">
              <a:defRPr sz="262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22"/>
            <a:ext cx="10363200" cy="1500188"/>
          </a:xfrm>
        </p:spPr>
        <p:txBody>
          <a:bodyPr anchor="b"/>
          <a:lstStyle>
            <a:lvl1pPr marL="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1pPr>
            <a:lvl2pPr marL="310300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2059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3pPr>
            <a:lvl4pPr marL="93090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24120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551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18618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1721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48239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9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12" y="1600205"/>
            <a:ext cx="5384801" cy="4525965"/>
          </a:xfrm>
        </p:spPr>
        <p:txBody>
          <a:bodyPr/>
          <a:lstStyle>
            <a:lvl1pPr>
              <a:defRPr sz="1875"/>
            </a:lvl1pPr>
            <a:lvl2pPr>
              <a:defRPr sz="1575"/>
            </a:lvl2pPr>
            <a:lvl3pPr>
              <a:defRPr sz="1425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5" y="1600205"/>
            <a:ext cx="5384801" cy="4525965"/>
          </a:xfrm>
        </p:spPr>
        <p:txBody>
          <a:bodyPr/>
          <a:lstStyle>
            <a:lvl1pPr>
              <a:defRPr sz="1875"/>
            </a:lvl1pPr>
            <a:lvl2pPr>
              <a:defRPr sz="1575"/>
            </a:lvl2pPr>
            <a:lvl3pPr>
              <a:defRPr sz="1425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60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5"/>
          </a:xfrm>
        </p:spPr>
        <p:txBody>
          <a:bodyPr anchor="b"/>
          <a:lstStyle>
            <a:lvl1pPr marL="0" indent="0">
              <a:buNone/>
              <a:defRPr sz="1575" b="1"/>
            </a:lvl1pPr>
            <a:lvl2pPr marL="310300" indent="0">
              <a:buNone/>
              <a:defRPr sz="1425" b="1"/>
            </a:lvl2pPr>
            <a:lvl3pPr marL="620599" indent="0">
              <a:buNone/>
              <a:defRPr sz="1275" b="1"/>
            </a:lvl3pPr>
            <a:lvl4pPr marL="930901" indent="0">
              <a:buNone/>
              <a:defRPr sz="1050" b="1"/>
            </a:lvl4pPr>
            <a:lvl5pPr marL="1241201" indent="0">
              <a:buNone/>
              <a:defRPr sz="1050" b="1"/>
            </a:lvl5pPr>
            <a:lvl6pPr marL="1551500" indent="0">
              <a:buNone/>
              <a:defRPr sz="1050" b="1"/>
            </a:lvl6pPr>
            <a:lvl7pPr marL="1861800" indent="0">
              <a:buNone/>
              <a:defRPr sz="1050" b="1"/>
            </a:lvl7pPr>
            <a:lvl8pPr marL="2172100" indent="0">
              <a:buNone/>
              <a:defRPr sz="1050" b="1"/>
            </a:lvl8pPr>
            <a:lvl9pPr marL="2482399" indent="0">
              <a:buNone/>
              <a:defRPr sz="10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85"/>
            <a:ext cx="5386917" cy="3951285"/>
          </a:xfrm>
        </p:spPr>
        <p:txBody>
          <a:bodyPr/>
          <a:lstStyle>
            <a:lvl1pPr>
              <a:defRPr sz="1575"/>
            </a:lvl1pPr>
            <a:lvl2pPr>
              <a:defRPr sz="1425"/>
            </a:lvl2pPr>
            <a:lvl3pPr>
              <a:defRPr sz="1275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0" y="1535116"/>
            <a:ext cx="5389032" cy="639765"/>
          </a:xfrm>
        </p:spPr>
        <p:txBody>
          <a:bodyPr anchor="b"/>
          <a:lstStyle>
            <a:lvl1pPr marL="0" indent="0">
              <a:buNone/>
              <a:defRPr sz="1575" b="1"/>
            </a:lvl1pPr>
            <a:lvl2pPr marL="310300" indent="0">
              <a:buNone/>
              <a:defRPr sz="1425" b="1"/>
            </a:lvl2pPr>
            <a:lvl3pPr marL="620599" indent="0">
              <a:buNone/>
              <a:defRPr sz="1275" b="1"/>
            </a:lvl3pPr>
            <a:lvl4pPr marL="930901" indent="0">
              <a:buNone/>
              <a:defRPr sz="1050" b="1"/>
            </a:lvl4pPr>
            <a:lvl5pPr marL="1241201" indent="0">
              <a:buNone/>
              <a:defRPr sz="1050" b="1"/>
            </a:lvl5pPr>
            <a:lvl6pPr marL="1551500" indent="0">
              <a:buNone/>
              <a:defRPr sz="1050" b="1"/>
            </a:lvl6pPr>
            <a:lvl7pPr marL="1861800" indent="0">
              <a:buNone/>
              <a:defRPr sz="1050" b="1"/>
            </a:lvl7pPr>
            <a:lvl8pPr marL="2172100" indent="0">
              <a:buNone/>
              <a:defRPr sz="1050" b="1"/>
            </a:lvl8pPr>
            <a:lvl9pPr marL="2482399" indent="0">
              <a:buNone/>
              <a:defRPr sz="10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174885"/>
            <a:ext cx="5389032" cy="3951285"/>
          </a:xfrm>
        </p:spPr>
        <p:txBody>
          <a:bodyPr/>
          <a:lstStyle>
            <a:lvl1pPr>
              <a:defRPr sz="1575"/>
            </a:lvl1pPr>
            <a:lvl2pPr>
              <a:defRPr sz="1425"/>
            </a:lvl2pPr>
            <a:lvl3pPr>
              <a:defRPr sz="1275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3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2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5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3" y="273058"/>
            <a:ext cx="4011084" cy="1162051"/>
          </a:xfrm>
        </p:spPr>
        <p:txBody>
          <a:bodyPr anchor="b"/>
          <a:lstStyle>
            <a:lvl1pPr algn="l">
              <a:defRPr sz="14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46" y="273073"/>
            <a:ext cx="6815665" cy="5853115"/>
          </a:xfrm>
        </p:spPr>
        <p:txBody>
          <a:bodyPr/>
          <a:lstStyle>
            <a:lvl1pPr>
              <a:defRPr sz="2100"/>
            </a:lvl1pPr>
            <a:lvl2pPr>
              <a:defRPr sz="1875"/>
            </a:lvl2pPr>
            <a:lvl3pPr>
              <a:defRPr sz="1575"/>
            </a:lvl3pPr>
            <a:lvl4pPr>
              <a:defRPr sz="1425"/>
            </a:lvl4pPr>
            <a:lvl5pPr>
              <a:defRPr sz="1425"/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3" y="143511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10300" indent="0">
              <a:buNone/>
              <a:defRPr sz="900"/>
            </a:lvl2pPr>
            <a:lvl3pPr marL="620599" indent="0">
              <a:buNone/>
              <a:defRPr sz="750"/>
            </a:lvl3pPr>
            <a:lvl4pPr marL="930901" indent="0">
              <a:buNone/>
              <a:defRPr sz="750"/>
            </a:lvl4pPr>
            <a:lvl5pPr marL="1241201" indent="0">
              <a:buNone/>
              <a:defRPr sz="750"/>
            </a:lvl5pPr>
            <a:lvl6pPr marL="1551500" indent="0">
              <a:buNone/>
              <a:defRPr sz="750"/>
            </a:lvl6pPr>
            <a:lvl7pPr marL="1861800" indent="0">
              <a:buNone/>
              <a:defRPr sz="750"/>
            </a:lvl7pPr>
            <a:lvl8pPr marL="2172100" indent="0">
              <a:buNone/>
              <a:defRPr sz="750"/>
            </a:lvl8pPr>
            <a:lvl9pPr marL="248239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1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18"/>
            <a:ext cx="7315200" cy="566739"/>
          </a:xfrm>
        </p:spPr>
        <p:txBody>
          <a:bodyPr anchor="b"/>
          <a:lstStyle>
            <a:lvl1pPr algn="l">
              <a:defRPr sz="14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100"/>
            </a:lvl1pPr>
            <a:lvl2pPr marL="310300" indent="0">
              <a:buNone/>
              <a:defRPr sz="1875"/>
            </a:lvl2pPr>
            <a:lvl3pPr marL="620599" indent="0">
              <a:buNone/>
              <a:defRPr sz="1575"/>
            </a:lvl3pPr>
            <a:lvl4pPr marL="930901" indent="0">
              <a:buNone/>
              <a:defRPr sz="1425"/>
            </a:lvl4pPr>
            <a:lvl5pPr marL="1241201" indent="0">
              <a:buNone/>
              <a:defRPr sz="1425"/>
            </a:lvl5pPr>
            <a:lvl6pPr marL="1551500" indent="0">
              <a:buNone/>
              <a:defRPr sz="1425"/>
            </a:lvl6pPr>
            <a:lvl7pPr marL="1861800" indent="0">
              <a:buNone/>
              <a:defRPr sz="1425"/>
            </a:lvl7pPr>
            <a:lvl8pPr marL="2172100" indent="0">
              <a:buNone/>
              <a:defRPr sz="1425"/>
            </a:lvl8pPr>
            <a:lvl9pPr marL="2482399" indent="0">
              <a:buNone/>
              <a:defRPr sz="14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59"/>
            <a:ext cx="73152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10300" indent="0">
              <a:buNone/>
              <a:defRPr sz="900"/>
            </a:lvl2pPr>
            <a:lvl3pPr marL="620599" indent="0">
              <a:buNone/>
              <a:defRPr sz="750"/>
            </a:lvl3pPr>
            <a:lvl4pPr marL="930901" indent="0">
              <a:buNone/>
              <a:defRPr sz="750"/>
            </a:lvl4pPr>
            <a:lvl5pPr marL="1241201" indent="0">
              <a:buNone/>
              <a:defRPr sz="750"/>
            </a:lvl5pPr>
            <a:lvl6pPr marL="1551500" indent="0">
              <a:buNone/>
              <a:defRPr sz="750"/>
            </a:lvl6pPr>
            <a:lvl7pPr marL="1861800" indent="0">
              <a:buNone/>
              <a:defRPr sz="750"/>
            </a:lvl7pPr>
            <a:lvl8pPr marL="2172100" indent="0">
              <a:buNone/>
              <a:defRPr sz="750"/>
            </a:lvl8pPr>
            <a:lvl9pPr marL="248239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66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10972800" cy="1143000"/>
          </a:xfrm>
          <a:prstGeom prst="rect">
            <a:avLst/>
          </a:prstGeom>
        </p:spPr>
        <p:txBody>
          <a:bodyPr vert="horz" lIns="82747" tIns="41374" rIns="82747" bIns="4137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5"/>
          </a:xfrm>
          <a:prstGeom prst="rect">
            <a:avLst/>
          </a:prstGeom>
        </p:spPr>
        <p:txBody>
          <a:bodyPr vert="horz" lIns="82747" tIns="41374" rIns="82747" bIns="4137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3"/>
            <a:ext cx="2844800" cy="365123"/>
          </a:xfrm>
          <a:prstGeom prst="rect">
            <a:avLst/>
          </a:prstGeom>
        </p:spPr>
        <p:txBody>
          <a:bodyPr vert="horz" lIns="82747" tIns="41374" rIns="82747" bIns="41374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F327D-5753-4F0C-9649-E640A9FD6C31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3" y="6356373"/>
            <a:ext cx="3860800" cy="365123"/>
          </a:xfrm>
          <a:prstGeom prst="rect">
            <a:avLst/>
          </a:prstGeom>
        </p:spPr>
        <p:txBody>
          <a:bodyPr vert="horz" lIns="82747" tIns="41374" rIns="82747" bIns="41374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3"/>
            <a:ext cx="2844800" cy="365123"/>
          </a:xfrm>
          <a:prstGeom prst="rect">
            <a:avLst/>
          </a:prstGeom>
        </p:spPr>
        <p:txBody>
          <a:bodyPr vert="horz" lIns="82747" tIns="41374" rIns="82747" bIns="41374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808FB-7360-4CE9-870B-743E4E1DD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5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  <p:txStyles>
    <p:titleStyle>
      <a:lvl1pPr algn="ctr" defTabSz="620599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725" indent="-232725" algn="l" defTabSz="620599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04239" indent="-193939" algn="l" defTabSz="620599" rtl="0" eaLnBrk="1" latinLnBrk="0" hangingPunct="1">
        <a:spcBef>
          <a:spcPct val="20000"/>
        </a:spcBef>
        <a:buFont typeface="Arial" panose="020B0604020202020204" pitchFamily="34" charset="0"/>
        <a:buChar char="–"/>
        <a:defRPr sz="1875" kern="1200">
          <a:solidFill>
            <a:schemeClr val="tx1"/>
          </a:solidFill>
          <a:latin typeface="+mn-lt"/>
          <a:ea typeface="+mn-ea"/>
          <a:cs typeface="+mn-cs"/>
        </a:defRPr>
      </a:lvl2pPr>
      <a:lvl3pPr marL="775751" indent="-155150" algn="l" defTabSz="62059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086050" indent="-155150" algn="l" defTabSz="620599" rtl="0" eaLnBrk="1" latinLnBrk="0" hangingPunct="1">
        <a:spcBef>
          <a:spcPct val="20000"/>
        </a:spcBef>
        <a:buFont typeface="Arial" panose="020B0604020202020204" pitchFamily="34" charset="0"/>
        <a:buChar char="–"/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96349" indent="-155150" algn="l" defTabSz="620599" rtl="0" eaLnBrk="1" latinLnBrk="0" hangingPunct="1">
        <a:spcBef>
          <a:spcPct val="20000"/>
        </a:spcBef>
        <a:buFont typeface="Arial" panose="020B0604020202020204" pitchFamily="34" charset="0"/>
        <a:buChar char="»"/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06649" indent="-155150" algn="l" defTabSz="62059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16950" indent="-155150" algn="l" defTabSz="62059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327250" indent="-155150" algn="l" defTabSz="62059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637550" indent="-155150" algn="l" defTabSz="620599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0599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10300" algn="l" defTabSz="620599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20599" algn="l" defTabSz="620599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30901" algn="l" defTabSz="620599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41201" algn="l" defTabSz="620599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551500" algn="l" defTabSz="620599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861800" algn="l" defTabSz="620599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172100" algn="l" defTabSz="620599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482399" algn="l" defTabSz="620599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2300" y="3905251"/>
            <a:ext cx="3175000" cy="26758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dirty="0">
                <a:latin typeface="Arial Black" panose="020B0A04020102020204" pitchFamily="34" charset="0"/>
              </a:rPr>
              <a:t>Pastor:</a:t>
            </a:r>
          </a:p>
          <a:p>
            <a:pPr marL="0" indent="0">
              <a:buNone/>
            </a:pPr>
            <a:r>
              <a:rPr lang="en-US" sz="2700" dirty="0">
                <a:latin typeface="Arial Black" panose="020B0A04020102020204" pitchFamily="34" charset="0"/>
              </a:rPr>
              <a:t>Paul W. Young</a:t>
            </a:r>
          </a:p>
          <a:p>
            <a:pPr marL="0" indent="0">
              <a:buNone/>
            </a:pPr>
            <a:r>
              <a:rPr lang="en-US" sz="2700" dirty="0">
                <a:latin typeface="Arial Black" panose="020B0A04020102020204" pitchFamily="34" charset="0"/>
              </a:rPr>
              <a:t>Youth Pastor:</a:t>
            </a:r>
          </a:p>
          <a:p>
            <a:pPr marL="0" indent="0">
              <a:buNone/>
            </a:pPr>
            <a:r>
              <a:rPr lang="en-US" sz="2700" dirty="0">
                <a:latin typeface="Arial Black" panose="020B0A04020102020204" pitchFamily="34" charset="0"/>
              </a:rPr>
              <a:t>Joel P. Young</a:t>
            </a:r>
          </a:p>
        </p:txBody>
      </p:sp>
      <p:pic>
        <p:nvPicPr>
          <p:cNvPr id="3" name="Picture 2" descr="A red background with white text">
            <a:extLst>
              <a:ext uri="{FF2B5EF4-FFF2-40B4-BE49-F238E27FC236}">
                <a16:creationId xmlns:a16="http://schemas.microsoft.com/office/drawing/2014/main" id="{1691B284-2002-97BF-1BA9-292401A5F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37" y="0"/>
            <a:ext cx="8924925" cy="3690976"/>
          </a:xfrm>
          <a:prstGeom prst="rect">
            <a:avLst/>
          </a:prstGeom>
        </p:spPr>
      </p:pic>
      <p:graphicFrame>
        <p:nvGraphicFramePr>
          <p:cNvPr id="10" name="TextBox 7">
            <a:extLst>
              <a:ext uri="{FF2B5EF4-FFF2-40B4-BE49-F238E27FC236}">
                <a16:creationId xmlns:a16="http://schemas.microsoft.com/office/drawing/2014/main" id="{0ACF86B8-AAB7-E58E-C9EE-01E07CD37951}"/>
              </a:ext>
            </a:extLst>
          </p:cNvPr>
          <p:cNvGraphicFramePr/>
          <p:nvPr/>
        </p:nvGraphicFramePr>
        <p:xfrm>
          <a:off x="3797300" y="3905251"/>
          <a:ext cx="7378700" cy="2774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302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0D60ECE-8986-45DC-B7FE-EC7699B4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38829" cy="5840278"/>
          </a:xfrm>
          <a:custGeom>
            <a:avLst/>
            <a:gdLst>
              <a:gd name="connsiteX0" fmla="*/ 0 w 5438829"/>
              <a:gd name="connsiteY0" fmla="*/ 0 h 5840278"/>
              <a:gd name="connsiteX1" fmla="*/ 4466700 w 5438829"/>
              <a:gd name="connsiteY1" fmla="*/ 0 h 5840278"/>
              <a:gd name="connsiteX2" fmla="*/ 4652178 w 5438829"/>
              <a:gd name="connsiteY2" fmla="*/ 204077 h 5840278"/>
              <a:gd name="connsiteX3" fmla="*/ 5438829 w 5438829"/>
              <a:gd name="connsiteY3" fmla="*/ 2395363 h 5840278"/>
              <a:gd name="connsiteX4" fmla="*/ 1993914 w 5438829"/>
              <a:gd name="connsiteY4" fmla="*/ 5840278 h 5840278"/>
              <a:gd name="connsiteX5" fmla="*/ 67829 w 5438829"/>
              <a:gd name="connsiteY5" fmla="*/ 5251941 h 5840278"/>
              <a:gd name="connsiteX6" fmla="*/ 0 w 5438829"/>
              <a:gd name="connsiteY6" fmla="*/ 5201220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829" h="5840278">
                <a:moveTo>
                  <a:pt x="0" y="0"/>
                </a:moveTo>
                <a:lnTo>
                  <a:pt x="4466700" y="0"/>
                </a:lnTo>
                <a:lnTo>
                  <a:pt x="4652178" y="204077"/>
                </a:lnTo>
                <a:cubicBezTo>
                  <a:pt x="5143616" y="799562"/>
                  <a:pt x="5438829" y="1562987"/>
                  <a:pt x="5438829" y="2395363"/>
                </a:cubicBezTo>
                <a:cubicBezTo>
                  <a:pt x="5438829" y="4297937"/>
                  <a:pt x="3896488" y="5840278"/>
                  <a:pt x="1993914" y="5840278"/>
                </a:cubicBezTo>
                <a:cubicBezTo>
                  <a:pt x="1280449" y="5840278"/>
                  <a:pt x="617641" y="5623387"/>
                  <a:pt x="67829" y="5251941"/>
                </a:cubicBezTo>
                <a:lnTo>
                  <a:pt x="0" y="520122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96964194-5878-40D2-8EC0-DDC58387F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69134" cy="5654940"/>
          </a:xfrm>
          <a:custGeom>
            <a:avLst/>
            <a:gdLst>
              <a:gd name="connsiteX0" fmla="*/ 0 w 5269134"/>
              <a:gd name="connsiteY0" fmla="*/ 0 h 5654940"/>
              <a:gd name="connsiteX1" fmla="*/ 4227767 w 5269134"/>
              <a:gd name="connsiteY1" fmla="*/ 0 h 5654940"/>
              <a:gd name="connsiteX2" fmla="*/ 4312042 w 5269134"/>
              <a:gd name="connsiteY2" fmla="*/ 76595 h 5654940"/>
              <a:gd name="connsiteX3" fmla="*/ 5269134 w 5269134"/>
              <a:gd name="connsiteY3" fmla="*/ 2387221 h 5654940"/>
              <a:gd name="connsiteX4" fmla="*/ 2001415 w 5269134"/>
              <a:gd name="connsiteY4" fmla="*/ 5654940 h 5654940"/>
              <a:gd name="connsiteX5" fmla="*/ 198928 w 5269134"/>
              <a:gd name="connsiteY5" fmla="*/ 5113274 h 5654940"/>
              <a:gd name="connsiteX6" fmla="*/ 0 w 5269134"/>
              <a:gd name="connsiteY6" fmla="*/ 4969563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9134" h="5654940">
                <a:moveTo>
                  <a:pt x="0" y="0"/>
                </a:moveTo>
                <a:lnTo>
                  <a:pt x="4227767" y="0"/>
                </a:lnTo>
                <a:lnTo>
                  <a:pt x="4312042" y="76595"/>
                </a:lnTo>
                <a:cubicBezTo>
                  <a:pt x="4903383" y="667936"/>
                  <a:pt x="5269134" y="1484866"/>
                  <a:pt x="5269134" y="2387221"/>
                </a:cubicBezTo>
                <a:cubicBezTo>
                  <a:pt x="5269134" y="4191932"/>
                  <a:pt x="3806126" y="5654940"/>
                  <a:pt x="2001415" y="5654940"/>
                </a:cubicBezTo>
                <a:cubicBezTo>
                  <a:pt x="1335223" y="5654940"/>
                  <a:pt x="715593" y="5455584"/>
                  <a:pt x="198928" y="5113274"/>
                </a:cubicBezTo>
                <a:lnTo>
                  <a:pt x="0" y="49695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33" y="1669810"/>
            <a:ext cx="3835488" cy="158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1669810"/>
            <a:ext cx="5314543" cy="3375920"/>
          </a:xfrm>
        </p:spPr>
        <p:txBody>
          <a:bodyPr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4000" dirty="0">
                <a:latin typeface="Arial Black" panose="020B0A04020102020204" pitchFamily="34" charset="0"/>
              </a:rPr>
              <a:t>Join us for Wednesday evening adult Bible study at 6:30pm (in person or Facebook Live)</a:t>
            </a:r>
          </a:p>
        </p:txBody>
      </p:sp>
    </p:spTree>
    <p:extLst>
      <p:ext uri="{BB962C8B-B14F-4D97-AF65-F5344CB8AC3E}">
        <p14:creationId xmlns:p14="http://schemas.microsoft.com/office/powerpoint/2010/main" val="502462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36">
            <a:extLst>
              <a:ext uri="{FF2B5EF4-FFF2-40B4-BE49-F238E27FC236}">
                <a16:creationId xmlns:a16="http://schemas.microsoft.com/office/drawing/2014/main" id="{2E921DFF-3001-46B5-95D2-66CA060F4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26"/>
            <a:ext cx="5614875" cy="6802903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1" name="Picture 138">
            <a:extLst>
              <a:ext uri="{FF2B5EF4-FFF2-40B4-BE49-F238E27FC236}">
                <a16:creationId xmlns:a16="http://schemas.microsoft.com/office/drawing/2014/main" id="{4EA93698-222B-47A7-8E9B-667FAC990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5179" y="748906"/>
            <a:ext cx="6423644" cy="2957597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sz="40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 Black" panose="020B0A04020102020204" pitchFamily="34" charset="0"/>
              </a:rPr>
              <a:t>TheMaster’sBuilders</a:t>
            </a:r>
            <a:r>
              <a:rPr lang="en-US" sz="4000" dirty="0">
                <a:solidFill>
                  <a:srgbClr val="000000"/>
                </a:solidFill>
                <a:latin typeface="Arial Black" panose="020B0A04020102020204" pitchFamily="34" charset="0"/>
              </a:rPr>
              <a:t> are on Facebook!!!</a:t>
            </a:r>
          </a:p>
        </p:txBody>
      </p:sp>
      <p:sp>
        <p:nvSpPr>
          <p:cNvPr id="1032" name="Rectangle 140">
            <a:extLst>
              <a:ext uri="{FF2B5EF4-FFF2-40B4-BE49-F238E27FC236}">
                <a16:creationId xmlns:a16="http://schemas.microsoft.com/office/drawing/2014/main" id="{AFEDA996-5744-4A88-B0DD-EC49C6D87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5581" y="4079694"/>
            <a:ext cx="4977975" cy="1979514"/>
          </a:xfrm>
          <a:prstGeom prst="rect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F4190075-DBDC-461D-AE04-64E2B67B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01" y="4242846"/>
            <a:ext cx="1658819" cy="1658819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scontent-dft4-1.xx.fbcdn.net/v/t1.0-1/c0.47.200.200/p200x200/11129146_803150933073114_3292074313274405113_n.jpg?oh=b38f724b1ad765d7cba95fa2d8b39ba0&amp;oe=59AC7A94">
            <a:extLst>
              <a:ext uri="{FF2B5EF4-FFF2-40B4-BE49-F238E27FC236}">
                <a16:creationId xmlns:a16="http://schemas.microsoft.com/office/drawing/2014/main" id="{6DCD8B9E-7565-480F-A6E6-E627DF5D3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055" y="4239061"/>
            <a:ext cx="1658819" cy="1658819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AutoShape 4" descr="Image result for wooden decorative cross"/>
          <p:cNvSpPr>
            <a:spLocks noChangeAspect="1" noChangeArrowheads="1"/>
          </p:cNvSpPr>
          <p:nvPr/>
        </p:nvSpPr>
        <p:spPr bwMode="auto">
          <a:xfrm>
            <a:off x="2783681" y="748906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275"/>
          </a:p>
        </p:txBody>
      </p:sp>
    </p:spTree>
    <p:extLst>
      <p:ext uri="{BB962C8B-B14F-4D97-AF65-F5344CB8AC3E}">
        <p14:creationId xmlns:p14="http://schemas.microsoft.com/office/powerpoint/2010/main" val="182894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>
                <a:latin typeface="Arial Black" panose="020B0A04020102020204" pitchFamily="34" charset="0"/>
              </a:rPr>
              <a:t>Therefore, confess your sins to one another, and pray for one another so that you may be healed. The effective prayer of a righteous man can accomplish much. ~ James 5:16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r="-1" b="1113"/>
          <a:stretch/>
        </p:blipFill>
        <p:spPr bwMode="auto">
          <a:xfrm>
            <a:off x="4654296" y="1420295"/>
            <a:ext cx="6903720" cy="401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48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95601"/>
            <a:ext cx="10972800" cy="33944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>
                <a:latin typeface="Arial Black" panose="020B0A04020102020204" pitchFamily="34" charset="0"/>
              </a:rPr>
              <a:t>Summers Missionary Baptist Church</a:t>
            </a:r>
          </a:p>
          <a:p>
            <a:pPr marL="0" indent="0">
              <a:buNone/>
            </a:pPr>
            <a:r>
              <a:rPr lang="en-US" sz="4000">
                <a:latin typeface="Arial Black" panose="020B0A04020102020204" pitchFamily="34" charset="0"/>
              </a:rPr>
              <a:t>@SummersBaptist</a:t>
            </a:r>
          </a:p>
          <a:p>
            <a:pPr marL="0" indent="0">
              <a:buNone/>
            </a:pPr>
            <a:r>
              <a:rPr lang="en-US" sz="4000">
                <a:latin typeface="Arial Black" panose="020B0A04020102020204" pitchFamily="34" charset="0"/>
              </a:rPr>
              <a:t>www.summersbaptistchurch.org    </a:t>
            </a:r>
            <a:endParaRPr lang="en-US" sz="4000" dirty="0"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050" y="2895601"/>
            <a:ext cx="742950" cy="72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366573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0"/>
            <a:ext cx="100076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9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drycreekbaptist.org/wp-content/uploads/2014/04/missed.jpg"/>
          <p:cNvPicPr>
            <a:picLocks noChangeAspect="1" noChangeArrowheads="1"/>
          </p:cNvPicPr>
          <p:nvPr/>
        </p:nvPicPr>
        <p:blipFill rotWithShape="1">
          <a:blip r:embed="rId2" cstate="print"/>
          <a:srcRect t="439" r="-2" b="193"/>
          <a:stretch>
            <a:fillRect/>
          </a:stretch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>
                <a:latin typeface="Arial Black" panose="020B0A04020102020204" pitchFamily="34" charset="0"/>
              </a:rPr>
              <a:t>Our Weekly Sermon Slides, Welcome Slides, and Bulletins are now available on our website.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D13EC9-A493-47BA-A108-748506B20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91412" y="769066"/>
            <a:ext cx="4561995" cy="49856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We now have a church app…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Download “</a:t>
            </a:r>
            <a:r>
              <a:rPr lang="en-US" sz="4000" dirty="0" err="1"/>
              <a:t>Churchflare</a:t>
            </a:r>
            <a:r>
              <a:rPr lang="en-US" sz="4000" dirty="0"/>
              <a:t>” and search for Summers Baptist Church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B15DD5C-38E4-4426-8072-53E8F0DF7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Rectangle 1073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5" name="Rectangle 1074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6" name="Group 1075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036" name="Oval 1035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Oval 1036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Oval 1037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Oval 1038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0" name="Oval 1039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Oval 1040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77" name="Rectangle 1076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8" name="Group 1077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1046" name="Straight Connector 1045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7" name="Straight Connector 1046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8" name="Straight Connector 1047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9" name="Straight Connector 1048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A picture containing clipart&#10;&#10;Description automatically generat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3" r="1" b="7704"/>
          <a:stretch>
            <a:fillRect/>
          </a:stretch>
        </p:blipFill>
        <p:spPr bwMode="auto">
          <a:xfrm>
            <a:off x="626590" y="317578"/>
            <a:ext cx="10851111" cy="350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79" name="Group 1078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482489"/>
            <a:ext cx="304800" cy="429768"/>
            <a:chOff x="215328" y="-46937"/>
            <a:chExt cx="304800" cy="2773841"/>
          </a:xfrm>
        </p:grpSpPr>
        <p:cxnSp>
          <p:nvCxnSpPr>
            <p:cNvPr id="1052" name="Straight Connector 1051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3" name="Straight Connector 1052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4" name="Straight Connector 1053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5" name="Straight Connector 1054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0" name="Rectangle 1079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81" name="Group 1080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1060" name="Straight Connector 1059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1" name="Straight Connector 1060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2" name="Straight Connector 1061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3" name="Straight Connector 1062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590" y="4018143"/>
            <a:ext cx="10952385" cy="2129599"/>
          </a:xfrm>
          <a:noFill/>
        </p:spPr>
        <p:txBody>
          <a:bodyPr anchor="t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Today – Cody &amp; Cheyenne Holliday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Aug 30</a:t>
            </a:r>
            <a:r>
              <a:rPr lang="en-US" sz="3600" baseline="30000" dirty="0">
                <a:solidFill>
                  <a:schemeClr val="bg1"/>
                </a:solidFill>
                <a:latin typeface="Arial Black" panose="020B0A04020102020204" pitchFamily="34" charset="0"/>
              </a:rPr>
              <a:t>th</a:t>
            </a: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 – Dakota &amp; Kolby Leming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Sept 6</a:t>
            </a:r>
            <a:r>
              <a:rPr lang="en-US" sz="3600" baseline="30000" dirty="0">
                <a:solidFill>
                  <a:schemeClr val="bg1"/>
                </a:solidFill>
                <a:latin typeface="Arial Black" panose="020B0A04020102020204" pitchFamily="34" charset="0"/>
              </a:rPr>
              <a:t>th</a:t>
            </a: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 – Jonathan &amp; Allie Parker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Sept 13</a:t>
            </a:r>
            <a:r>
              <a:rPr lang="en-US" sz="3600" baseline="30000" dirty="0">
                <a:solidFill>
                  <a:schemeClr val="bg1"/>
                </a:solidFill>
                <a:latin typeface="Arial Black" panose="020B0A04020102020204" pitchFamily="34" charset="0"/>
              </a:rPr>
              <a:t>th</a:t>
            </a: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 – Garland &amp; </a:t>
            </a:r>
            <a:r>
              <a:rPr lang="en-US" sz="3600">
                <a:solidFill>
                  <a:schemeClr val="bg1"/>
                </a:solidFill>
                <a:latin typeface="Arial Black" panose="020B0A04020102020204" pitchFamily="34" charset="0"/>
              </a:rPr>
              <a:t>Gentry Spinks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3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384" y="2019004"/>
            <a:ext cx="6211716" cy="2819991"/>
          </a:xfrm>
        </p:spPr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latin typeface="Arial Black" panose="020B0A04020102020204" pitchFamily="34" charset="0"/>
                <a:cs typeface="Andalus" panose="02020603050405020304" pitchFamily="18" charset="-78"/>
              </a:rPr>
              <a:t>We need help in our Nursery ministry! Please see Bro Joel.</a:t>
            </a:r>
          </a:p>
        </p:txBody>
      </p:sp>
      <p:pic>
        <p:nvPicPr>
          <p:cNvPr id="2050" name="Picture 2" descr="A drawing of a cartoon character&#10;&#10;Description automatically generate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0" r="21631" b="-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97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76DF-BEBA-432E-AC1D-AB5AEE8B2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Sunday Small Group Bible Studies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2270D-E712-4614-AB31-C60517553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13239" y="2386444"/>
            <a:ext cx="7669169" cy="375146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US" sz="4400" dirty="0"/>
              <a:t>Grief Support – 2</a:t>
            </a:r>
            <a:r>
              <a:rPr lang="en-US" sz="4400" baseline="30000" dirty="0"/>
              <a:t>nd</a:t>
            </a:r>
            <a:r>
              <a:rPr lang="en-US" sz="4400" dirty="0"/>
              <a:t> Sunday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17C994-4E1A-42BB-A609-6F83D6B00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386444"/>
            <a:ext cx="3039015" cy="208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9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856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logo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63" y="645108"/>
            <a:ext cx="6250769" cy="540691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2028" y="1952251"/>
            <a:ext cx="3363974" cy="295349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Join us for Youth Group each Wednesday at 6:30pm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Tm="8000"/>
    </mc:Choice>
    <mc:Fallback xmlns="">
      <p:transition advTm="8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202</Words>
  <Application>Microsoft Office PowerPoint</Application>
  <PresentationFormat>Widescreen</PresentationFormat>
  <Paragraphs>25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Sunday Small Group Bible Studies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Summers Baptist Church</dc:creator>
  <cp:lastModifiedBy>Summers Baptist Church</cp:lastModifiedBy>
  <cp:revision>256</cp:revision>
  <dcterms:created xsi:type="dcterms:W3CDTF">2020-10-11T01:34:48Z</dcterms:created>
  <dcterms:modified xsi:type="dcterms:W3CDTF">2026-08-23T14:52:35Z</dcterms:modified>
</cp:coreProperties>
</file>