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8" r:id="rId4"/>
    <p:sldId id="269" r:id="rId5"/>
    <p:sldId id="270" r:id="rId6"/>
    <p:sldId id="272" r:id="rId7"/>
    <p:sldId id="271" r:id="rId8"/>
    <p:sldId id="273" r:id="rId9"/>
    <p:sldId id="274" r:id="rId10"/>
    <p:sldId id="275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 autoAdjust="0"/>
    <p:restoredTop sz="94638" autoAdjust="0"/>
  </p:normalViewPr>
  <p:slideViewPr>
    <p:cSldViewPr>
      <p:cViewPr varScale="1">
        <p:scale>
          <a:sx n="91" d="100"/>
          <a:sy n="91" d="100"/>
        </p:scale>
        <p:origin x="786" y="6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03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3" y="2857501"/>
            <a:ext cx="3733819" cy="6831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1" y="2922758"/>
            <a:ext cx="3733801" cy="14401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1" y="3086375"/>
            <a:ext cx="3733801" cy="685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3123302"/>
            <a:ext cx="1965960" cy="13716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3149679"/>
            <a:ext cx="1965960" cy="685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2971800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304573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2737246"/>
            <a:ext cx="9144000" cy="18312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" y="2756646"/>
            <a:ext cx="9144001" cy="10550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2732318"/>
            <a:ext cx="2729950" cy="1863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2776275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801416"/>
            <a:ext cx="8458200" cy="1102519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2924953"/>
            <a:ext cx="4953000" cy="131445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3154680"/>
            <a:ext cx="960120" cy="342900"/>
          </a:xfrm>
        </p:spPr>
        <p:txBody>
          <a:bodyPr/>
          <a:lstStyle/>
          <a:p>
            <a:fld id="{58440643-2DDA-4F7F-95F1-5F5DF7EF5FA6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3153966"/>
            <a:ext cx="1295400" cy="3429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852"/>
            <a:ext cx="747712" cy="27432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485901"/>
            <a:ext cx="7772400" cy="1021556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25316"/>
            <a:ext cx="7772400" cy="1132284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87069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87069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57250"/>
            <a:ext cx="8382000" cy="802386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83728"/>
            <a:ext cx="4041648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6" y="1683728"/>
            <a:ext cx="4041775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031389"/>
            <a:ext cx="4041648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5" y="2031389"/>
            <a:ext cx="4041775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8440643-2DDA-4F7F-95F1-5F5DF7EF5FA6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02386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459486"/>
            <a:ext cx="957264" cy="342900"/>
          </a:xfrm>
        </p:spPr>
        <p:txBody>
          <a:bodyPr/>
          <a:lstStyle/>
          <a:p>
            <a:fld id="{58440643-2DDA-4F7F-95F1-5F5DF7EF5FA6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1704"/>
            <a:ext cx="762000" cy="274320"/>
          </a:xfrm>
        </p:spPr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826478"/>
            <a:ext cx="3383280" cy="658368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1508045"/>
            <a:ext cx="3383280" cy="346329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582215"/>
            <a:ext cx="5102352" cy="43891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5" y="831870"/>
            <a:ext cx="586803" cy="3511228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857250"/>
            <a:ext cx="4572000" cy="3429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2455731"/>
            <a:ext cx="2590800" cy="1887367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857250"/>
            <a:ext cx="1905000" cy="41148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57250"/>
            <a:ext cx="6248400" cy="41148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275114"/>
            <a:ext cx="9144000" cy="6330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232997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1" y="231207"/>
            <a:ext cx="9144001" cy="6858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Rectangle 30"/>
          <p:cNvSpPr/>
          <p:nvPr/>
        </p:nvSpPr>
        <p:spPr>
          <a:xfrm flipV="1">
            <a:off x="5410183" y="270185"/>
            <a:ext cx="3733819" cy="6831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 flipV="1">
            <a:off x="5410201" y="330085"/>
            <a:ext cx="3733801" cy="135026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373128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44170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1501"/>
            <a:ext cx="57626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1501"/>
            <a:ext cx="27432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1501"/>
            <a:ext cx="9144" cy="466344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1501"/>
            <a:ext cx="27432" cy="466344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285"/>
            <a:ext cx="54864" cy="438912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285"/>
            <a:ext cx="9144" cy="438912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001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87068"/>
            <a:ext cx="8229600" cy="324383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459486"/>
            <a:ext cx="957264" cy="3429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8440643-2DDA-4F7F-95F1-5F5DF7EF5FA6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1704"/>
            <a:ext cx="762000" cy="27432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19151"/>
            <a:ext cx="9144000" cy="1676400"/>
          </a:xfrm>
        </p:spPr>
        <p:txBody>
          <a:bodyPr>
            <a:noAutofit/>
          </a:bodyPr>
          <a:lstStyle/>
          <a:p>
            <a:pPr algn="ctr"/>
            <a:r>
              <a:rPr kumimoji="0" lang="en-US" sz="7200" b="1" i="0" u="none" strike="noStrike" kern="1200" cap="all" spc="0" normalizeH="0" baseline="0" noProof="0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/>
                <a:ea typeface="+mj-ea"/>
                <a:cs typeface="+mj-cs"/>
              </a:rPr>
              <a:t>When the roll is Called up yonder</a:t>
            </a:r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028950"/>
            <a:ext cx="9144000" cy="2057400"/>
          </a:xfr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76A55"/>
              </a:buClr>
              <a:buSzPct val="73000"/>
              <a:buFont typeface="Wingdings 2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Revelation 20:5-15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76A55"/>
              </a:buClr>
              <a:buSzPct val="73000"/>
              <a:buFont typeface="Wingdings 2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Revelation 21:5-7, 27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61950"/>
            <a:ext cx="9144000" cy="4781550"/>
          </a:xfr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76A55"/>
              </a:buClr>
              <a:buSzPct val="73000"/>
              <a:buFont typeface="Wingdings 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Revelation 20:5-15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5750"/>
            <a:ext cx="9144000" cy="5181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kumimoji="0" lang="en-US" sz="4400" b="1" i="0" u="none" strike="noStrike" kern="1200" cap="all" spc="0" normalizeH="0" baseline="0" noProof="0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/>
                <a:ea typeface="+mj-ea"/>
                <a:cs typeface="+mj-cs"/>
              </a:rPr>
              <a:t>Resurrection distinctives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First Resurrection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One Death</a:t>
            </a:r>
          </a:p>
          <a:p>
            <a:pPr marL="109728" indent="0">
              <a:buClrTx/>
              <a:buNone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Second Resurrection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Two Deaths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D048B-3E64-A736-C81A-1C0A84A0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78DA6-A192-1BCF-5D82-9A01154F0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38150"/>
            <a:ext cx="9144000" cy="4705350"/>
          </a:xfr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76A55"/>
              </a:buClr>
              <a:buSzPct val="73000"/>
              <a:buFont typeface="Wingdings 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Revelation 21:5-8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448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1CA30-988B-AD4E-1724-36B5E2465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98ED0-453E-2ED4-B4B0-57F4DA5C4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85750"/>
            <a:ext cx="9144000" cy="5181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Overcomers Description </a:t>
            </a:r>
            <a:r>
              <a:rPr lang="en-US" sz="40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vs. 7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Washed In The Blood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In Christ Jesus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Born Of God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Believing In Christ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Overcoming The World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847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29FA7-5597-8F09-FA03-30F890BD9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693FC-49EA-CE97-2062-93D803E92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38150"/>
            <a:ext cx="9144000" cy="470535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54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Overcomers Destiny </a:t>
            </a:r>
          </a:p>
          <a:p>
            <a:pPr algn="ctr">
              <a:buNone/>
            </a:pPr>
            <a:r>
              <a:rPr lang="en-US" sz="36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Rev</a:t>
            </a:r>
            <a:r>
              <a:rPr lang="en-US" sz="40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. 21:5-7, 27</a:t>
            </a:r>
            <a:r>
              <a:rPr lang="en-US" sz="4000" b="1" u="sng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 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No Tongue Can Describe It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No Sin Can Defile It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Nothing Can Destroy It</a:t>
            </a:r>
          </a:p>
          <a:p>
            <a:pPr marL="109728" indent="0" algn="r">
              <a:buClr>
                <a:schemeClr val="tx1"/>
              </a:buClr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Adrian Rogers</a:t>
            </a: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688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3B053-5AEA-3645-3BCE-1A2B7208C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EECF2-4EB0-12AC-7BF4-3B1CF4604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9550"/>
            <a:ext cx="9144000" cy="5257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Overcome Destiny  </a:t>
            </a:r>
            <a:r>
              <a:rPr lang="en-US" sz="48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vs. 8</a:t>
            </a:r>
          </a:p>
          <a:p>
            <a:pPr algn="ctr">
              <a:buNone/>
            </a:pPr>
            <a:endParaRPr lang="en-US" b="1" cap="all" dirty="0">
              <a:ln w="500">
                <a:solidFill>
                  <a:srgbClr val="676A55">
                    <a:shade val="20000"/>
                    <a:satMod val="12000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+mj-ea"/>
              <a:cs typeface="+mj-cs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Lake Of Fire</a:t>
            </a:r>
          </a:p>
          <a:p>
            <a:pPr marL="109728" indent="0">
              <a:buClr>
                <a:schemeClr val="tx1"/>
              </a:buClr>
              <a:buNone/>
            </a:pP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Second Death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560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BEE6C-84CA-8BE0-59FD-4C5AC0A82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2EB9C-77AF-F1B9-93BC-D30298B4B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7150"/>
            <a:ext cx="9144000" cy="5410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Overcome Description</a:t>
            </a:r>
            <a:r>
              <a:rPr lang="en-US" sz="66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 </a:t>
            </a:r>
            <a:r>
              <a:rPr lang="en-US" sz="40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vs. 8</a:t>
            </a:r>
            <a:endParaRPr lang="en-US" sz="3200" b="1" cap="all" dirty="0">
              <a:ln w="500">
                <a:solidFill>
                  <a:srgbClr val="676A55">
                    <a:shade val="20000"/>
                    <a:satMod val="12000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+mj-ea"/>
              <a:cs typeface="+mj-cs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Fearful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Unbelieving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Abominable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Murderers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809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3FB23-158D-CA96-8AFA-FD1209608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B79D8-2328-2535-85CA-13FD26566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7150"/>
            <a:ext cx="9144000" cy="5410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Overcome Description</a:t>
            </a:r>
            <a:r>
              <a:rPr lang="en-US" sz="66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 </a:t>
            </a:r>
            <a:r>
              <a:rPr lang="en-US" sz="40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vs. 8</a:t>
            </a:r>
            <a:endParaRPr lang="en-US" sz="3200" b="1" cap="all" dirty="0">
              <a:ln w="500">
                <a:solidFill>
                  <a:srgbClr val="676A55">
                    <a:shade val="20000"/>
                    <a:satMod val="12000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+mj-ea"/>
              <a:cs typeface="+mj-cs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Fornicators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Sorcerers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Idolators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Liars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646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10B71-F2D2-BC5C-1321-8835C5F70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574A1-E53E-3F4A-E325-834B83409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90550"/>
            <a:ext cx="9144000" cy="4876800"/>
          </a:xfrm>
        </p:spPr>
        <p:txBody>
          <a:bodyPr>
            <a:normAutofit/>
          </a:bodyPr>
          <a:lstStyle/>
          <a:p>
            <a:pPr marL="109728" indent="0" algn="ctr">
              <a:buClr>
                <a:schemeClr val="tx1"/>
              </a:buClr>
              <a:buNone/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When The Roll Is </a:t>
            </a:r>
          </a:p>
          <a:p>
            <a:pPr marL="109728" indent="0" algn="ctr">
              <a:buClr>
                <a:schemeClr val="tx1"/>
              </a:buClr>
              <a:buNone/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Called Up Yonder…</a:t>
            </a:r>
          </a:p>
          <a:p>
            <a:pPr marL="109728" indent="0" algn="ctr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Will You Be There?</a:t>
            </a: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2165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977</TotalTime>
  <Words>116</Words>
  <Application>Microsoft Office PowerPoint</Application>
  <PresentationFormat>On-screen Show (16:9)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Georgia</vt:lpstr>
      <vt:lpstr>Trebuchet MS</vt:lpstr>
      <vt:lpstr>Wingdings</vt:lpstr>
      <vt:lpstr>Wingdings 2</vt:lpstr>
      <vt:lpstr>Urban</vt:lpstr>
      <vt:lpstr>When the roll is Called up yonder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Most Dangerous Worship</dc:title>
  <dc:creator>The Youngs</dc:creator>
  <cp:lastModifiedBy>Summers Baptist Church</cp:lastModifiedBy>
  <cp:revision>113</cp:revision>
  <dcterms:created xsi:type="dcterms:W3CDTF">2010-10-31T05:03:18Z</dcterms:created>
  <dcterms:modified xsi:type="dcterms:W3CDTF">2026-10-03T18:05:35Z</dcterms:modified>
</cp:coreProperties>
</file>