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57" r:id="rId3"/>
    <p:sldId id="271" r:id="rId4"/>
    <p:sldId id="263" r:id="rId5"/>
    <p:sldId id="264" r:id="rId6"/>
    <p:sldId id="265" r:id="rId7"/>
    <p:sldId id="258" r:id="rId8"/>
    <p:sldId id="267" r:id="rId9"/>
    <p:sldId id="260" r:id="rId10"/>
    <p:sldId id="261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43B4CB-C93F-9741-B8F4-384729F7D8E6}" v="1" dt="2024-03-02T22:29:57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48"/>
    <p:restoredTop sz="94640"/>
  </p:normalViewPr>
  <p:slideViewPr>
    <p:cSldViewPr>
      <p:cViewPr varScale="1">
        <p:scale>
          <a:sx n="101" d="100"/>
          <a:sy n="101" d="100"/>
        </p:scale>
        <p:origin x="112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01F6C77D-A514-4982-94BC-C7BFA0579645}"/>
    <pc:docChg chg="delSld">
      <pc:chgData name="Summers Baptist Church" userId="c7267abe811c1ba1" providerId="LiveId" clId="{01F6C77D-A514-4982-94BC-C7BFA0579645}" dt="2024-03-03T15:39:58.240" v="0" actId="47"/>
      <pc:docMkLst>
        <pc:docMk/>
      </pc:docMkLst>
      <pc:sldChg chg="del">
        <pc:chgData name="Summers Baptist Church" userId="c7267abe811c1ba1" providerId="LiveId" clId="{01F6C77D-A514-4982-94BC-C7BFA0579645}" dt="2024-03-03T15:39:58.240" v="0" actId="47"/>
        <pc:sldMkLst>
          <pc:docMk/>
          <pc:sldMk cId="3229336441" sldId="272"/>
        </pc:sldMkLst>
      </pc:sldChg>
    </pc:docChg>
  </pc:docChgLst>
  <pc:docChgLst>
    <pc:chgData name="Summers Baptist Church" userId="c7267abe811c1ba1" providerId="LiveId" clId="{C143B4CB-C93F-9741-B8F4-384729F7D8E6}"/>
    <pc:docChg chg="custSel addSld modSld">
      <pc:chgData name="Summers Baptist Church" userId="c7267abe811c1ba1" providerId="LiveId" clId="{C143B4CB-C93F-9741-B8F4-384729F7D8E6}" dt="2024-03-02T22:45:14.459" v="6" actId="20577"/>
      <pc:docMkLst>
        <pc:docMk/>
      </pc:docMkLst>
      <pc:sldChg chg="addSp delSp modSp new mod">
        <pc:chgData name="Summers Baptist Church" userId="c7267abe811c1ba1" providerId="LiveId" clId="{C143B4CB-C93F-9741-B8F4-384729F7D8E6}" dt="2024-03-02T22:45:14.459" v="6" actId="20577"/>
        <pc:sldMkLst>
          <pc:docMk/>
          <pc:sldMk cId="3229336441" sldId="272"/>
        </pc:sldMkLst>
        <pc:spChg chg="del">
          <ac:chgData name="Summers Baptist Church" userId="c7267abe811c1ba1" providerId="LiveId" clId="{C143B4CB-C93F-9741-B8F4-384729F7D8E6}" dt="2024-03-02T22:44:17.667" v="4" actId="478"/>
          <ac:spMkLst>
            <pc:docMk/>
            <pc:sldMk cId="3229336441" sldId="272"/>
            <ac:spMk id="2" creationId="{051673E3-C518-D42B-0E03-D114E2DC7A25}"/>
          </ac:spMkLst>
        </pc:spChg>
        <pc:spChg chg="del mod">
          <ac:chgData name="Summers Baptist Church" userId="c7267abe811c1ba1" providerId="LiveId" clId="{C143B4CB-C93F-9741-B8F4-384729F7D8E6}" dt="2024-03-02T22:44:14.875" v="3" actId="478"/>
          <ac:spMkLst>
            <pc:docMk/>
            <pc:sldMk cId="3229336441" sldId="272"/>
            <ac:spMk id="3" creationId="{917CC2BF-B034-A9DA-2533-FE730AF22142}"/>
          </ac:spMkLst>
        </pc:spChg>
        <pc:spChg chg="add mod">
          <ac:chgData name="Summers Baptist Church" userId="c7267abe811c1ba1" providerId="LiveId" clId="{C143B4CB-C93F-9741-B8F4-384729F7D8E6}" dt="2024-03-02T22:45:14.459" v="6" actId="20577"/>
          <ac:spMkLst>
            <pc:docMk/>
            <pc:sldMk cId="3229336441" sldId="272"/>
            <ac:spMk id="5" creationId="{51568ECC-9CE2-D5C5-7BF2-9F77D2C7E4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8E65-F917-4967-A17A-1F036529E9A1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CD450-23D2-4431-A723-0702C4C747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3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B005E2-A811-41C4-98C3-EDEC83848C18}" type="datetimeFigureOut">
              <a:rPr lang="en-US" smtClean="0"/>
              <a:pPr/>
              <a:t>3/3/2024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0A62-4A2A-969D-776A-2F4245C55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990600"/>
            <a:ext cx="11201400" cy="2658406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What’s The Big Deal About Israel?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041FB-F1E2-6D36-0A64-42FF35210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168" y="3962400"/>
            <a:ext cx="10363200" cy="1371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					Genesis 12:1-3</a:t>
            </a:r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7594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E4FA1D-0D97-E1A7-8291-6465D51EE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3357-C623-45C8-93F6-612D82752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11125200" cy="7467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</a:t>
            </a:r>
            <a:r>
              <a:rPr lang="en-US" sz="12000" b="1" kern="1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Prophecy</a:t>
            </a: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Center 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</a:t>
            </a:r>
            <a:r>
              <a:rPr lang="en-US" sz="12000" b="1" kern="1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Storm</a:t>
            </a: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 	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</a:t>
            </a:r>
            <a:r>
              <a:rPr lang="en-US" sz="12000" b="1" kern="1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</a:t>
            </a: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 	Of The Earth</a:t>
            </a:r>
            <a:endParaRPr lang="en-US" sz="7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7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9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C4293-0AE1-7F0F-1B3D-4CEAA0C21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5250C-8397-09F5-FFD7-71210A8DA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457200"/>
            <a:ext cx="10911840" cy="5410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People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Promised They Were To Be A Blessing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Extent Of Their Blessing</a:t>
            </a:r>
          </a:p>
          <a:p>
            <a:pPr marL="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93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9DC49-11C8-EE38-73CA-51109DE7C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DF67D-4683-793B-4458-ADA1B44A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838200"/>
            <a:ext cx="1091184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Preservation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Satan Desire Was and Is to Eradicate Israel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Has Never Wavered In His Plan for Israel</a:t>
            </a:r>
          </a:p>
          <a:p>
            <a:pPr marL="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263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585CB-0EA9-1E5B-7D2F-B461087AB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C8A31-716C-BAD9-32FF-7731F682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838200"/>
            <a:ext cx="10911840" cy="502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Restoration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Satan Desire Was and Is to Eradicate Israel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Has Never Wavered In His Plan for Israel</a:t>
            </a:r>
          </a:p>
          <a:p>
            <a:pPr marL="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050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11049000" cy="57912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 map of the middle east&#10;&#10;Description automatically generated">
            <a:extLst>
              <a:ext uri="{FF2B5EF4-FFF2-40B4-BE49-F238E27FC236}">
                <a16:creationId xmlns:a16="http://schemas.microsoft.com/office/drawing/2014/main" id="{3E2129D3-AECE-4D34-AF75-40A2F9D8C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12014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11049000" cy="57912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A screenshot of a map&#10;&#10;Description automatically generated">
            <a:extLst>
              <a:ext uri="{FF2B5EF4-FFF2-40B4-BE49-F238E27FC236}">
                <a16:creationId xmlns:a16="http://schemas.microsoft.com/office/drawing/2014/main" id="{05E7C219-F3FF-5112-FDAA-8A1C1103BB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9" b="22222"/>
          <a:stretch/>
        </p:blipFill>
        <p:spPr>
          <a:xfrm>
            <a:off x="3962400" y="431180"/>
            <a:ext cx="4191000" cy="549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8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8C2A8-442D-1751-A391-E3FB5A465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337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>
                <a:latin typeface="Franklin Gothic Medium" panose="020B0603020102020204" pitchFamily="34" charset="0"/>
              </a:rPr>
              <a:t>Genesis 12:1-3  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Now the </a:t>
            </a:r>
            <a:r>
              <a:rPr lang="en-US" sz="7100" b="1" i="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Lord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had said unto Abram, Get thee out of thy country, and from thy kindred, and from thy father's house, unto a land that I will shew thee:</a:t>
            </a:r>
            <a:endParaRPr lang="en-US" sz="7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1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FBC55-EBBA-9733-7C6B-2B310BFA5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5B052-C603-D70D-E532-8736990B0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33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2 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I will make of thee a great nation, and I will bless thee, and make thy name great; and thou shalt be a blessing: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5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50B5F-1877-D2A4-2798-691B06B27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117C-4CC0-8C2C-354E-F65D36641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33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3 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I will bless them that bless thee, and curse him that curseth thee: and in thee shall all families of the earth be blessed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1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11125200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13:1, 4, 14-15, 17 </a:t>
            </a:r>
          </a:p>
          <a:p>
            <a:pPr marL="0" indent="0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32:8-10</a:t>
            </a:r>
          </a:p>
          <a:p>
            <a:pPr marL="0" indent="0" algn="just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122:6-9</a:t>
            </a:r>
          </a:p>
          <a:p>
            <a:pPr marL="0" indent="0" algn="just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Zechariah 2:8</a:t>
            </a:r>
            <a:endParaRPr lang="en-US" sz="288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7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BE180-BD9B-938F-55D0-656685A78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457200"/>
            <a:ext cx="10911840" cy="5410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Place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Desires to Bless All 	Nations Thru the Jews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Israel Is the Most Important Piece of Real Estate On Earth</a:t>
            </a:r>
          </a:p>
        </p:txBody>
      </p:sp>
    </p:spTree>
    <p:extLst>
      <p:ext uri="{BB962C8B-B14F-4D97-AF65-F5344CB8AC3E}">
        <p14:creationId xmlns:p14="http://schemas.microsoft.com/office/powerpoint/2010/main" val="139679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D882A-9FF2-ADD9-7431-B22F48448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7F51C-88D9-D186-3560-2BDD84B90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11201400" cy="7467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Geographic 	Center 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Revelation 	Center 	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Spiritual  	Center Of 	The Earth</a:t>
            </a:r>
            <a:endParaRPr lang="en-US" sz="7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7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2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381</TotalTime>
  <Words>272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Franklin Gothic Medium</vt:lpstr>
      <vt:lpstr>system-ui</vt:lpstr>
      <vt:lpstr>Verdana</vt:lpstr>
      <vt:lpstr>Wingdings</vt:lpstr>
      <vt:lpstr>Wingdings 2</vt:lpstr>
      <vt:lpstr>Aspect</vt:lpstr>
      <vt:lpstr>What’s The Big Deal About Israel?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Man Who Discovered the Heart of Worship </dc:title>
  <dc:creator>Paul Young</dc:creator>
  <cp:lastModifiedBy>Summers Baptist Church</cp:lastModifiedBy>
  <cp:revision>45</cp:revision>
  <dcterms:created xsi:type="dcterms:W3CDTF">2010-10-17T03:01:32Z</dcterms:created>
  <dcterms:modified xsi:type="dcterms:W3CDTF">2024-03-03T15:40:00Z</dcterms:modified>
</cp:coreProperties>
</file>