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8" r:id="rId2"/>
    <p:sldId id="259" r:id="rId3"/>
    <p:sldId id="268" r:id="rId4"/>
    <p:sldId id="278" r:id="rId5"/>
    <p:sldId id="279" r:id="rId6"/>
    <p:sldId id="280" r:id="rId7"/>
    <p:sldId id="281" r:id="rId8"/>
    <p:sldId id="282" r:id="rId9"/>
    <p:sldId id="260" r:id="rId10"/>
    <p:sldId id="275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64" d="100"/>
          <a:sy n="64" d="100"/>
        </p:scale>
        <p:origin x="95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62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09406-9799-49B9-BE8F-7CE51746E6E6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D2A-94FD-44F3-A520-532F56584A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0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11D2A-94FD-44F3-A520-532F56584A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1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11D2A-94FD-44F3-A520-532F56584A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86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FC1B-669E-57C7-C22D-74217E45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484259-4AD0-C915-208D-DD1175067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ABE789-BBE0-7EA8-FB81-8A405BCDA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6A388-DB45-2A22-CF0A-DA77E72E1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411D2A-94FD-44F3-A520-532F56584A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7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2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72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672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1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47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3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21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5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1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04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2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6259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742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40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11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13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03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0FF2C-49EF-44AC-A866-A04EC0C32D7C}" type="datetimeFigureOut">
              <a:rPr lang="en-US" smtClean="0"/>
              <a:pPr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1CAAE-C8BA-45BD-ACF8-A19FC46F29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3347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28800"/>
            <a:ext cx="12191999" cy="8991600"/>
          </a:xfrm>
        </p:spPr>
        <p:txBody>
          <a:bodyPr>
            <a:normAutofit/>
          </a:bodyPr>
          <a:lstStyle/>
          <a:p>
            <a:r>
              <a:rPr lang="en-US" sz="6600" dirty="0">
                <a:effectLst/>
              </a:rPr>
              <a:t>Close To heaven Yet bound for hell</a:t>
            </a:r>
            <a:br>
              <a:rPr lang="en-US" sz="6600" u="sng" dirty="0"/>
            </a:br>
            <a:br>
              <a:rPr lang="en-US" sz="6600" dirty="0"/>
            </a:br>
            <a:r>
              <a:rPr lang="en-US" sz="6600" dirty="0"/>
              <a:t>Mark 10:17-22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0"/>
            <a:ext cx="12191999" cy="1143000"/>
          </a:xfrm>
        </p:spPr>
        <p:txBody>
          <a:bodyPr>
            <a:normAutofit fontScale="25000" lnSpcReduction="20000"/>
          </a:bodyPr>
          <a:lstStyle/>
          <a:p>
            <a:pPr algn="r">
              <a:buNone/>
            </a:pPr>
            <a:endParaRPr lang="en-US" sz="7200" b="1" dirty="0"/>
          </a:p>
          <a:p>
            <a:pPr algn="r">
              <a:buNone/>
            </a:pPr>
            <a:endParaRPr lang="en-US" sz="7200" b="1" dirty="0"/>
          </a:p>
          <a:p>
            <a:pPr algn="r">
              <a:buNone/>
            </a:pPr>
            <a:endParaRPr lang="en-US" sz="7200" b="1" dirty="0"/>
          </a:p>
          <a:p>
            <a:pPr algn="r">
              <a:buNone/>
            </a:pPr>
            <a:endParaRPr lang="en-US" sz="26400" b="1" dirty="0"/>
          </a:p>
          <a:p>
            <a:pPr algn="r">
              <a:buNone/>
            </a:pPr>
            <a:r>
              <a:rPr lang="en-US" sz="26400" b="1" dirty="0"/>
              <a:t>Mark 10:17-22 </a:t>
            </a:r>
          </a:p>
          <a:p>
            <a:pPr algn="ctr">
              <a:buNone/>
            </a:pPr>
            <a:endParaRPr lang="en-US" sz="4000" b="1" i="1" dirty="0"/>
          </a:p>
          <a:p>
            <a:pPr>
              <a:buNone/>
            </a:pPr>
            <a:endParaRPr lang="en-US" sz="28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 marL="571500" indent="-571500" algn="ctr">
              <a:lnSpc>
                <a:spcPct val="100000"/>
              </a:lnSpc>
              <a:buNone/>
            </a:pPr>
            <a:r>
              <a:rPr lang="en-US" sz="7200" b="1" dirty="0">
                <a:latin typeface="+mj-lt"/>
              </a:rPr>
              <a:t>Those Close To Heaven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Judas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Felix 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Herod Agrippa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Festus                           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66C32-C00B-389D-AE5D-F2A4C6959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705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6500" b="1" baseline="30000" dirty="0">
                <a:effectLst/>
                <a:latin typeface="system-ui"/>
              </a:rPr>
              <a:t>Mark 10:17-22  </a:t>
            </a: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17</a:t>
            </a:r>
            <a:r>
              <a:rPr lang="en-US" sz="6600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en-US" sz="7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when he was gone forth into the way, there came one running, and kneeled to him, and asked him, Good Master, what shall I do that I may inherit eternal life?</a:t>
            </a:r>
            <a:endParaRPr lang="en-US" sz="7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5678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62D72-CD85-4C20-613C-8116FAF7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092BA-62CA-92FA-D23C-9FADD059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4800"/>
            <a:ext cx="121920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18 </a:t>
            </a:r>
            <a:r>
              <a:rPr lang="en-US" sz="72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Jesus said unto him, Why callest thou me good? there is none good but one, that is, God.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47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DB14B-D54C-70B1-8956-4AA5D3864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105BE-BEC8-62D4-4C23-ACE559B1F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19 </a:t>
            </a:r>
            <a:r>
              <a:rPr lang="en-US" sz="7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Thou knowest the commandments, Do not commit adultery, Do not kill, Do not steal, Do not bear false witness, Defraud not, Honour thy father and mother.</a:t>
            </a:r>
            <a:endParaRPr lang="en-US" sz="7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791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F79DC-329A-A285-820C-DC3445DEB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1AEA3-229E-65CA-42FD-61CB33D9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09600"/>
            <a:ext cx="121920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1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20</a:t>
            </a: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 </a:t>
            </a:r>
            <a:r>
              <a:rPr lang="en-US" sz="72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he answered and said unto him, Master, all these have I observed from my youth.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4192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76CE8-FAA3-3480-5C5E-0302201C2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F123-FB04-4A59-5E08-6D079C375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71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21</a:t>
            </a: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 </a:t>
            </a:r>
            <a:r>
              <a:rPr lang="en-US" sz="7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Then Jesus beholding him loved him, and said unto him, One thing thou lackest: go thy way, sell whatsoever thou hast, and give to the poor, and thou shalt have treasure in heaven: and come, take up the cross, and follow me.</a:t>
            </a:r>
            <a:endParaRPr lang="en-US" sz="7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146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DEEE9-5452-2660-55D7-E6B5FD00E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6CFCB-848A-C94E-C13B-ABA2484A3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1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22</a:t>
            </a:r>
            <a:r>
              <a:rPr lang="en-US" sz="7100" b="1" i="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 </a:t>
            </a:r>
            <a:r>
              <a:rPr lang="en-US" sz="8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he was sad at that saying, and went away grieved: for he had great possessions</a:t>
            </a:r>
            <a:r>
              <a:rPr lang="en-US" sz="72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.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4967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He Came to the Right  	Person vs. 17a   </a:t>
            </a:r>
            <a:endParaRPr lang="en-US" sz="7200" b="1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 He Came the Right Way 	vs. 17a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 He Asked the Right 	Questions vs. 17b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7200" b="1" dirty="0"/>
              <a:t>  </a:t>
            </a:r>
            <a:r>
              <a:rPr lang="en-US" sz="7800" b="1" dirty="0"/>
              <a:t>He Received the Right 	Answers vs. 19-21   </a:t>
            </a:r>
            <a:endParaRPr lang="en-US" sz="7800" b="1" u="sng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7800" b="1" dirty="0"/>
              <a:t>  He Avoided the Most 	Important Question vs. 18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7800" b="1" dirty="0"/>
              <a:t>  He Made the Wrong Choice</a:t>
            </a:r>
          </a:p>
          <a:p>
            <a:pPr marL="0" indent="0">
              <a:buNone/>
            </a:pPr>
            <a:r>
              <a:rPr lang="en-US" sz="7800" b="1" dirty="0"/>
              <a:t>	vs. 22  </a:t>
            </a:r>
          </a:p>
        </p:txBody>
      </p:sp>
    </p:spTree>
    <p:extLst>
      <p:ext uri="{BB962C8B-B14F-4D97-AF65-F5344CB8AC3E}">
        <p14:creationId xmlns:p14="http://schemas.microsoft.com/office/powerpoint/2010/main" val="15303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20B37-ADFC-209A-D172-29EBCDFAB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7D185-4AD2-A201-4D20-E9C9B7B3B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304800"/>
            <a:ext cx="12192000" cy="7162800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7200" b="1" dirty="0">
                <a:solidFill>
                  <a:prstClr val="white"/>
                </a:solidFill>
              </a:rPr>
              <a:t>The Tragedy Of “Close”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6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Hell Will Be Full Of “Close”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6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They All Had Good Intentions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6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They Believed They Had Time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sz="6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They Waited Too Long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7800" b="1" dirty="0"/>
          </a:p>
        </p:txBody>
      </p:sp>
    </p:spTree>
    <p:extLst>
      <p:ext uri="{BB962C8B-B14F-4D97-AF65-F5344CB8AC3E}">
        <p14:creationId xmlns:p14="http://schemas.microsoft.com/office/powerpoint/2010/main" val="202729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439</TotalTime>
  <Words>312</Words>
  <Application>Microsoft Office PowerPoint</Application>
  <PresentationFormat>Widescreen</PresentationFormat>
  <Paragraphs>32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Bookman Old Style</vt:lpstr>
      <vt:lpstr>Calibri</vt:lpstr>
      <vt:lpstr>Corbel</vt:lpstr>
      <vt:lpstr>Rockwell</vt:lpstr>
      <vt:lpstr>system-ui</vt:lpstr>
      <vt:lpstr>Wingdings</vt:lpstr>
      <vt:lpstr>Damask</vt:lpstr>
      <vt:lpstr>Close To heaven Yet bound for hell  Mark 10:17-22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Text: Joshua 1:1-9</dc:title>
  <dc:creator>Paul Young</dc:creator>
  <cp:lastModifiedBy>Summers Baptist Church</cp:lastModifiedBy>
  <cp:revision>87</cp:revision>
  <dcterms:created xsi:type="dcterms:W3CDTF">2008-08-10T01:03:38Z</dcterms:created>
  <dcterms:modified xsi:type="dcterms:W3CDTF">2026-09-19T13:08:11Z</dcterms:modified>
</cp:coreProperties>
</file>