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E8B465-8A3A-4F2D-B5BD-A3BA08432FC8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5E5FC9-795D-42F3-8F08-49D58A7D968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12192000" cy="39624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900" dirty="0">
                <a:solidFill>
                  <a:schemeClr val="tx1"/>
                </a:solidFill>
                <a:latin typeface="+mn-lt"/>
              </a:rPr>
            </a:br>
            <a:r>
              <a:rPr lang="en-US" sz="8900" dirty="0">
                <a:solidFill>
                  <a:schemeClr val="tx1"/>
                </a:solidFill>
                <a:latin typeface="+mn-lt"/>
              </a:rPr>
              <a:t>The Dangers Of A </a:t>
            </a:r>
            <a:br>
              <a:rPr lang="en-US" sz="8900" dirty="0">
                <a:solidFill>
                  <a:schemeClr val="tx1"/>
                </a:solidFill>
                <a:latin typeface="+mn-lt"/>
              </a:rPr>
            </a:br>
            <a:r>
              <a:rPr lang="en-US" sz="8900" dirty="0">
                <a:solidFill>
                  <a:schemeClr val="tx1"/>
                </a:solidFill>
                <a:latin typeface="+mn-lt"/>
              </a:rPr>
              <a:t>Hardening Heart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4114800"/>
            <a:ext cx="11328400" cy="1447800"/>
          </a:xfrm>
        </p:spPr>
        <p:txBody>
          <a:bodyPr/>
          <a:lstStyle/>
          <a:p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Hebrews 3:7-19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704088"/>
            <a:ext cx="122682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How God Speaks to 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12192000" cy="4922520"/>
          </a:xfrm>
        </p:spPr>
        <p:txBody>
          <a:bodyPr>
            <a:normAutofit/>
          </a:bodyPr>
          <a:lstStyle/>
          <a:p>
            <a:pPr lvl="0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Thru His Word </a:t>
            </a:r>
            <a:endParaRPr lang="en-US" b="1" dirty="0"/>
          </a:p>
          <a:p>
            <a:pPr lvl="0">
              <a:buNone/>
            </a:pPr>
            <a:endParaRPr lang="en-US" dirty="0"/>
          </a:p>
          <a:p>
            <a:pPr lvl="0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Our Conscience </a:t>
            </a:r>
            <a:endParaRPr lang="en-US" sz="3600" b="1" dirty="0"/>
          </a:p>
          <a:p>
            <a:pPr lvl="0">
              <a:buNone/>
            </a:pPr>
            <a:endParaRPr lang="en-US" dirty="0"/>
          </a:p>
          <a:p>
            <a:pPr lvl="0"/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The Circumstances Of Life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791200"/>
          </a:xfrm>
        </p:spPr>
        <p:txBody>
          <a:bodyPr/>
          <a:lstStyle/>
          <a:p>
            <a:pPr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   Hebrews 3:7-19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368E0-7ED3-D41B-E33C-7A85F91A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36B8B-7DCB-AFAC-46D3-DA20203D2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09600"/>
            <a:ext cx="12192000" cy="6172200"/>
          </a:xfrm>
        </p:spPr>
        <p:txBody>
          <a:bodyPr>
            <a:noAutofit/>
          </a:bodyPr>
          <a:lstStyle/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Insensitivity or Resistance to His Word 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Refusal to Be Under His    Authority 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Disobedience to His Known    Will </a:t>
            </a:r>
          </a:p>
        </p:txBody>
      </p:sp>
    </p:spTree>
    <p:extLst>
      <p:ext uri="{BB962C8B-B14F-4D97-AF65-F5344CB8AC3E}">
        <p14:creationId xmlns:p14="http://schemas.microsoft.com/office/powerpoint/2010/main" val="168154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12192000" cy="5867400"/>
          </a:xfrm>
        </p:spPr>
        <p:txBody>
          <a:bodyPr>
            <a:noAutofit/>
          </a:bodyPr>
          <a:lstStyle/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Justification of Sinful Conduct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Resistance to the Reproof of Others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Preoccupation with the World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48FC-13C4-AE09-6994-3A062E51C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077F3-839B-D82B-35D9-881A662EF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5638800"/>
          </a:xfrm>
        </p:spPr>
        <p:txBody>
          <a:bodyPr>
            <a:noAutofit/>
          </a:bodyPr>
          <a:lstStyle/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 Interest in Spiritual Things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Absence of Private Devotions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Avoidance of Public Worship    </a:t>
            </a:r>
            <a:endParaRPr lang="en-US" sz="6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52354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76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Flow</vt:lpstr>
      <vt:lpstr> The Dangers Of A  Hardening Heart </vt:lpstr>
      <vt:lpstr>How God Speaks to Us: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Danger of a Hardening Heart</dc:title>
  <dc:creator>Paul</dc:creator>
  <cp:lastModifiedBy>Summers Baptist Church</cp:lastModifiedBy>
  <cp:revision>8</cp:revision>
  <dcterms:created xsi:type="dcterms:W3CDTF">2013-04-21T04:17:40Z</dcterms:created>
  <dcterms:modified xsi:type="dcterms:W3CDTF">2026-08-20T19:47:20Z</dcterms:modified>
</cp:coreProperties>
</file>