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60" r:id="rId6"/>
    <p:sldId id="264" r:id="rId7"/>
    <p:sldId id="265" r:id="rId8"/>
    <p:sldId id="266" r:id="rId9"/>
    <p:sldId id="267" r:id="rId10"/>
    <p:sldId id="268" r:id="rId11"/>
    <p:sldId id="269" r:id="rId12"/>
    <p:sldId id="270" r:id="rId13"/>
    <p:sldId id="271" r:id="rId14"/>
    <p:sldId id="272" r:id="rId15"/>
    <p:sldId id="274" r:id="rId16"/>
    <p:sldId id="273" r:id="rId17"/>
    <p:sldId id="275" r:id="rId18"/>
    <p:sldId id="276" r:id="rId19"/>
    <p:sldId id="261"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4" autoAdjust="0"/>
    <p:restoredTop sz="94599" autoAdjust="0"/>
  </p:normalViewPr>
  <p:slideViewPr>
    <p:cSldViewPr>
      <p:cViewPr varScale="1">
        <p:scale>
          <a:sx n="175" d="100"/>
          <a:sy n="175" d="100"/>
        </p:scale>
        <p:origin x="688" y="464"/>
      </p:cViewPr>
      <p:guideLst>
        <p:guide orient="horz" pos="1620"/>
        <p:guide pos="2880"/>
      </p:guideLst>
    </p:cSldViewPr>
  </p:slideViewPr>
  <p:outlineViewPr>
    <p:cViewPr>
      <p:scale>
        <a:sx n="33" d="100"/>
        <a:sy n="33" d="100"/>
      </p:scale>
      <p:origin x="0" y="16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3" y="2857501"/>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1" y="2922758"/>
            <a:ext cx="3733801" cy="14401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1" y="3086375"/>
            <a:ext cx="3733801"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3123302"/>
            <a:ext cx="1965960" cy="13716"/>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3149679"/>
            <a:ext cx="1965960" cy="6858"/>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2971800"/>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304573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2737246"/>
            <a:ext cx="9144000" cy="183128"/>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 y="2756646"/>
            <a:ext cx="9144001" cy="10550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2732318"/>
            <a:ext cx="2729950" cy="186324"/>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2776275"/>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801416"/>
            <a:ext cx="8458200" cy="1102519"/>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2924953"/>
            <a:ext cx="4953000" cy="131445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3154680"/>
            <a:ext cx="960120" cy="342900"/>
          </a:xfrm>
        </p:spPr>
        <p:txBody>
          <a:bodyPr/>
          <a:lstStyle/>
          <a:p>
            <a:fld id="{58440643-2DDA-4F7F-95F1-5F5DF7EF5FA6}" type="datetimeFigureOut">
              <a:rPr lang="en-US" smtClean="0"/>
              <a:pPr/>
              <a:t>10/19/25</a:t>
            </a:fld>
            <a:endParaRPr lang="en-US" dirty="0"/>
          </a:p>
        </p:txBody>
      </p:sp>
      <p:sp>
        <p:nvSpPr>
          <p:cNvPr id="17" name="Footer Placeholder 16"/>
          <p:cNvSpPr>
            <a:spLocks noGrp="1"/>
          </p:cNvSpPr>
          <p:nvPr>
            <p:ph type="ftr" sz="quarter" idx="11"/>
          </p:nvPr>
        </p:nvSpPr>
        <p:spPr>
          <a:xfrm>
            <a:off x="5410200" y="3153966"/>
            <a:ext cx="1295400" cy="342900"/>
          </a:xfrm>
        </p:spPr>
        <p:txBody>
          <a:bodyPr/>
          <a:lstStyle/>
          <a:p>
            <a:endParaRPr lang="en-US" dirty="0"/>
          </a:p>
        </p:txBody>
      </p:sp>
      <p:sp>
        <p:nvSpPr>
          <p:cNvPr id="29" name="Slide Number Placeholder 28"/>
          <p:cNvSpPr>
            <a:spLocks noGrp="1"/>
          </p:cNvSpPr>
          <p:nvPr>
            <p:ph type="sldNum" sz="quarter" idx="12"/>
          </p:nvPr>
        </p:nvSpPr>
        <p:spPr>
          <a:xfrm>
            <a:off x="8320088" y="852"/>
            <a:ext cx="747712" cy="274320"/>
          </a:xfrm>
        </p:spPr>
        <p:txBody>
          <a:bodyPr/>
          <a:lstStyle>
            <a:lvl1pPr algn="r">
              <a:defRPr sz="1800">
                <a:solidFill>
                  <a:schemeClr val="bg1"/>
                </a:solidFill>
              </a:defRPr>
            </a:lvl1pPr>
          </a:lstStyle>
          <a:p>
            <a:fld id="{2861B5AB-2858-4191-AA1B-EFD98D8C344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857250"/>
            <a:ext cx="1905000" cy="41148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857250"/>
            <a:ext cx="6248400" cy="41148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485901"/>
            <a:ext cx="7772400" cy="1021556"/>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2525316"/>
            <a:ext cx="7772400" cy="1132284"/>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87069"/>
            <a:ext cx="4038600" cy="3394472"/>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857250"/>
            <a:ext cx="8382000" cy="802386"/>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1683728"/>
            <a:ext cx="4041648"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6" y="1683728"/>
            <a:ext cx="4041775" cy="3429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031389"/>
            <a:ext cx="4041648"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5" y="2031389"/>
            <a:ext cx="4041775" cy="291465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58440643-2DDA-4F7F-95F1-5F5DF7EF5FA6}" type="datetimeFigureOut">
              <a:rPr lang="en-US" smtClean="0"/>
              <a:pPr/>
              <a:t>10/19/25</a:t>
            </a:fld>
            <a:endParaRPr lang="en-US" dirty="0"/>
          </a:p>
        </p:txBody>
      </p:sp>
      <p:sp>
        <p:nvSpPr>
          <p:cNvPr id="27" name="Slide Number Placeholder 26"/>
          <p:cNvSpPr>
            <a:spLocks noGrp="1"/>
          </p:cNvSpPr>
          <p:nvPr>
            <p:ph type="sldNum" sz="quarter" idx="11"/>
          </p:nvPr>
        </p:nvSpPr>
        <p:spPr/>
        <p:txBody>
          <a:bodyPr rtlCol="0"/>
          <a:lstStyle/>
          <a:p>
            <a:fld id="{2861B5AB-2858-4191-AA1B-EFD98D8C344F}"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50"/>
            <a:ext cx="8229600" cy="802386"/>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459486"/>
            <a:ext cx="957264" cy="342900"/>
          </a:xfrm>
        </p:spPr>
        <p:txBody>
          <a:bodyPr/>
          <a:lstStyle/>
          <a:p>
            <a:fld id="{58440643-2DDA-4F7F-95F1-5F5DF7EF5FA6}" type="datetimeFigureOut">
              <a:rPr lang="en-US" smtClean="0"/>
              <a:pPr/>
              <a:t>10/19/25</a:t>
            </a:fld>
            <a:endParaRPr lang="en-US" dirty="0"/>
          </a:p>
        </p:txBody>
      </p:sp>
      <p:sp>
        <p:nvSpPr>
          <p:cNvPr id="4" name="Footer Placeholder 3"/>
          <p:cNvSpPr>
            <a:spLocks noGrp="1"/>
          </p:cNvSpPr>
          <p:nvPr>
            <p:ph type="ftr" sz="quarter" idx="11"/>
          </p:nvPr>
        </p:nvSpPr>
        <p:spPr>
          <a:xfrm>
            <a:off x="5257800" y="459486"/>
            <a:ext cx="1325880" cy="342900"/>
          </a:xfrm>
        </p:spPr>
        <p:txBody>
          <a:bodyPr/>
          <a:lstStyle/>
          <a:p>
            <a:endParaRPr lang="en-US" dirty="0"/>
          </a:p>
        </p:txBody>
      </p:sp>
      <p:sp>
        <p:nvSpPr>
          <p:cNvPr id="5" name="Slide Number Placeholder 4"/>
          <p:cNvSpPr>
            <a:spLocks noGrp="1"/>
          </p:cNvSpPr>
          <p:nvPr>
            <p:ph type="sldNum" sz="quarter" idx="12"/>
          </p:nvPr>
        </p:nvSpPr>
        <p:spPr>
          <a:xfrm>
            <a:off x="8174736" y="1704"/>
            <a:ext cx="762000" cy="274320"/>
          </a:xfrm>
        </p:spPr>
        <p:txBody>
          <a:bodyPr/>
          <a:lstStyle/>
          <a:p>
            <a:fld id="{2861B5AB-2858-4191-AA1B-EFD98D8C344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826478"/>
            <a:ext cx="3383280" cy="658368"/>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1508045"/>
            <a:ext cx="3383280" cy="346329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582215"/>
            <a:ext cx="5102352" cy="438912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5" y="831870"/>
            <a:ext cx="586803" cy="3511228"/>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857250"/>
            <a:ext cx="4572000" cy="3429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88443" y="2455731"/>
            <a:ext cx="2590800" cy="1887367"/>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58440643-2DDA-4F7F-95F1-5F5DF7EF5FA6}" type="datetimeFigureOut">
              <a:rPr lang="en-US" smtClean="0"/>
              <a:pPr/>
              <a:t>10/19/25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61B5AB-2858-4191-AA1B-EFD98D8C344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275114"/>
            <a:ext cx="9144000" cy="6330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0"/>
            <a:ext cx="9144000" cy="23299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1" y="231207"/>
            <a:ext cx="9144001" cy="6858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3" y="270185"/>
            <a:ext cx="3733819" cy="6831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1" y="330085"/>
            <a:ext cx="3733801" cy="135026"/>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373128"/>
            <a:ext cx="3063240" cy="20574"/>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441707"/>
            <a:ext cx="160020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1501"/>
            <a:ext cx="57626"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1501"/>
            <a:ext cx="27432" cy="46634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1501"/>
            <a:ext cx="9144" cy="466344"/>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1501"/>
            <a:ext cx="27432" cy="466344"/>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285"/>
            <a:ext cx="54864" cy="438912"/>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285"/>
            <a:ext cx="9144" cy="438912"/>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857250"/>
            <a:ext cx="8229600" cy="8001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1687068"/>
            <a:ext cx="8229600" cy="324383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459486"/>
            <a:ext cx="957264" cy="342900"/>
          </a:xfrm>
          <a:prstGeom prst="rect">
            <a:avLst/>
          </a:prstGeom>
        </p:spPr>
        <p:txBody>
          <a:bodyPr vert="horz"/>
          <a:lstStyle>
            <a:lvl1pPr algn="l" eaLnBrk="1" latinLnBrk="0" hangingPunct="1">
              <a:defRPr kumimoji="0" sz="800">
                <a:solidFill>
                  <a:schemeClr val="accent2"/>
                </a:solidFill>
              </a:defRPr>
            </a:lvl1pPr>
          </a:lstStyle>
          <a:p>
            <a:fld id="{58440643-2DDA-4F7F-95F1-5F5DF7EF5FA6}" type="datetimeFigureOut">
              <a:rPr lang="en-US" smtClean="0"/>
              <a:pPr/>
              <a:t>10/19/25</a:t>
            </a:fld>
            <a:endParaRPr lang="en-US" dirty="0"/>
          </a:p>
        </p:txBody>
      </p:sp>
      <p:sp>
        <p:nvSpPr>
          <p:cNvPr id="3" name="Footer Placeholder 2"/>
          <p:cNvSpPr>
            <a:spLocks noGrp="1"/>
          </p:cNvSpPr>
          <p:nvPr>
            <p:ph type="ftr" sz="quarter" idx="3"/>
          </p:nvPr>
        </p:nvSpPr>
        <p:spPr>
          <a:xfrm>
            <a:off x="5257800" y="459486"/>
            <a:ext cx="1325880" cy="3429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1704"/>
            <a:ext cx="762000" cy="274320"/>
          </a:xfrm>
          <a:prstGeom prst="rect">
            <a:avLst/>
          </a:prstGeom>
        </p:spPr>
        <p:txBody>
          <a:bodyPr vert="horz" anchor="b"/>
          <a:lstStyle>
            <a:lvl1pPr algn="r" eaLnBrk="1" latinLnBrk="0" hangingPunct="1">
              <a:defRPr kumimoji="0" sz="1800">
                <a:solidFill>
                  <a:srgbClr val="FFFFFF"/>
                </a:solidFill>
              </a:defRPr>
            </a:lvl1pPr>
          </a:lstStyle>
          <a:p>
            <a:fld id="{2861B5AB-2858-4191-AA1B-EFD98D8C344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3350"/>
            <a:ext cx="9144000" cy="2895600"/>
          </a:xfrm>
        </p:spPr>
        <p:txBody>
          <a:bodyPr>
            <a:noAutofit/>
          </a:bodyPr>
          <a:lstStyle/>
          <a:p>
            <a:pPr algn="ctr"/>
            <a:r>
              <a:rPr lang="en-US" sz="6600" b="1" dirty="0">
                <a:effectLst>
                  <a:outerShdw blurRad="38100" dist="38100" dir="2700000" algn="tl">
                    <a:srgbClr val="000000">
                      <a:alpha val="43137"/>
                    </a:srgbClr>
                  </a:outerShdw>
                </a:effectLst>
              </a:rPr>
              <a:t>What To Do When You Don’t Know What </a:t>
            </a:r>
            <a:br>
              <a:rPr lang="en-US" sz="6600" b="1" dirty="0">
                <a:effectLst>
                  <a:outerShdw blurRad="38100" dist="38100" dir="2700000" algn="tl">
                    <a:srgbClr val="000000">
                      <a:alpha val="43137"/>
                    </a:srgbClr>
                  </a:outerShdw>
                </a:effectLst>
              </a:rPr>
            </a:br>
            <a:r>
              <a:rPr lang="en-US" sz="6600" b="1" dirty="0">
                <a:effectLst>
                  <a:outerShdw blurRad="38100" dist="38100" dir="2700000" algn="tl">
                    <a:srgbClr val="000000">
                      <a:alpha val="43137"/>
                    </a:srgbClr>
                  </a:outerShdw>
                </a:effectLst>
              </a:rPr>
              <a:t>To Do</a:t>
            </a:r>
          </a:p>
        </p:txBody>
      </p:sp>
      <p:sp>
        <p:nvSpPr>
          <p:cNvPr id="3" name="Subtitle 2"/>
          <p:cNvSpPr>
            <a:spLocks noGrp="1"/>
          </p:cNvSpPr>
          <p:nvPr>
            <p:ph type="subTitle" idx="1"/>
          </p:nvPr>
        </p:nvSpPr>
        <p:spPr>
          <a:xfrm>
            <a:off x="0" y="3143249"/>
            <a:ext cx="9144000" cy="2000251"/>
          </a:xfrm>
        </p:spPr>
        <p:txBody>
          <a:bodyPr>
            <a:noAutofit/>
          </a:bodyPr>
          <a:lstStyle/>
          <a:p>
            <a:pPr algn="ctr"/>
            <a:r>
              <a:rPr lang="en-US" sz="6600" b="1" dirty="0">
                <a:solidFill>
                  <a:schemeClr val="tx1"/>
                </a:solidFill>
                <a:effectLst>
                  <a:outerShdw blurRad="38100" dist="38100" dir="2700000" algn="tl">
                    <a:srgbClr val="000000">
                      <a:alpha val="43137"/>
                    </a:srgbClr>
                  </a:outerShdw>
                </a:effectLst>
                <a:latin typeface="+mj-lt"/>
              </a:rPr>
              <a:t>II Chronicles</a:t>
            </a:r>
            <a:r>
              <a:rPr lang="en-US" sz="6600" b="1" dirty="0">
                <a:effectLst>
                  <a:outerShdw blurRad="38100" dist="38100" dir="2700000" algn="tl">
                    <a:srgbClr val="000000">
                      <a:alpha val="43137"/>
                    </a:srgbClr>
                  </a:outerShdw>
                </a:effectLst>
              </a:rPr>
              <a:t> </a:t>
            </a:r>
            <a:r>
              <a:rPr lang="en-US" sz="6600" b="1" dirty="0">
                <a:solidFill>
                  <a:schemeClr val="tx1"/>
                </a:solidFill>
                <a:effectLst>
                  <a:outerShdw blurRad="38100" dist="38100" dir="2700000" algn="tl">
                    <a:srgbClr val="000000">
                      <a:alpha val="43137"/>
                    </a:srgbClr>
                  </a:outerShdw>
                </a:effectLst>
              </a:rPr>
              <a:t>20:18-26</a:t>
            </a:r>
          </a:p>
          <a:p>
            <a:pPr algn="ctr"/>
            <a:endParaRPr lang="en-US" sz="6600" b="1" dirty="0">
              <a:solidFill>
                <a:schemeClr val="tx1"/>
              </a:solidFill>
              <a:effectLst>
                <a:outerShdw blurRad="38100" dist="38100" dir="2700000" algn="tl">
                  <a:srgbClr val="000000">
                    <a:alpha val="43137"/>
                  </a:srgbClr>
                </a:outerShdw>
              </a:effectLst>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D5A99-CA97-0494-300C-87B117A345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79B51D-5FA8-8546-EAF2-AAD65B31A437}"/>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0" i="0" dirty="0">
                <a:solidFill>
                  <a:srgbClr val="000000"/>
                </a:solidFill>
                <a:effectLst/>
                <a:latin typeface="system-ui"/>
              </a:rPr>
              <a:t>…and to say, Praise the </a:t>
            </a:r>
            <a:r>
              <a:rPr lang="en-US" sz="4800" b="0" i="0" cap="small" dirty="0">
                <a:solidFill>
                  <a:srgbClr val="000000"/>
                </a:solidFill>
                <a:effectLst/>
                <a:latin typeface="system-ui"/>
              </a:rPr>
              <a:t>Lord</a:t>
            </a:r>
            <a:r>
              <a:rPr lang="en-US" sz="4800" b="0" i="0" dirty="0">
                <a:solidFill>
                  <a:srgbClr val="000000"/>
                </a:solidFill>
                <a:effectLst/>
                <a:latin typeface="system-ui"/>
              </a:rPr>
              <a:t>; for his mercy </a:t>
            </a:r>
            <a:r>
              <a:rPr lang="en-US" sz="4800" b="0" i="0" dirty="0" err="1">
                <a:solidFill>
                  <a:srgbClr val="000000"/>
                </a:solidFill>
                <a:effectLst/>
                <a:latin typeface="system-ui"/>
              </a:rPr>
              <a:t>endureth</a:t>
            </a:r>
            <a:r>
              <a:rPr lang="en-US" sz="4800" b="0" i="0" dirty="0">
                <a:solidFill>
                  <a:srgbClr val="000000"/>
                </a:solidFill>
                <a:effectLst/>
                <a:latin typeface="system-ui"/>
              </a:rPr>
              <a:t> for ever.</a:t>
            </a:r>
          </a:p>
          <a:p>
            <a:pPr marL="0" indent="0" algn="l">
              <a:lnSpc>
                <a:spcPct val="120000"/>
              </a:lnSpc>
              <a:spcBef>
                <a:spcPts val="0"/>
              </a:spcBef>
              <a:buNone/>
            </a:pPr>
            <a:r>
              <a:rPr lang="en-US" sz="4800" b="1" i="0" baseline="30000" dirty="0">
                <a:solidFill>
                  <a:srgbClr val="000000"/>
                </a:solidFill>
                <a:effectLst/>
                <a:latin typeface="system-ui"/>
              </a:rPr>
              <a:t>22 </a:t>
            </a:r>
            <a:r>
              <a:rPr lang="en-US" sz="4800" b="0" i="0" dirty="0">
                <a:solidFill>
                  <a:srgbClr val="000000"/>
                </a:solidFill>
                <a:effectLst/>
                <a:latin typeface="system-ui"/>
              </a:rPr>
              <a:t>And when they began to sing and to praise, the </a:t>
            </a:r>
            <a:r>
              <a:rPr lang="en-US" sz="4800" b="0" i="0" cap="small" dirty="0">
                <a:solidFill>
                  <a:srgbClr val="000000"/>
                </a:solidFill>
                <a:effectLst/>
                <a:latin typeface="system-ui"/>
              </a:rPr>
              <a:t>Lord</a:t>
            </a:r>
            <a:r>
              <a:rPr lang="en-US" sz="4800" b="0" i="0" dirty="0">
                <a:solidFill>
                  <a:srgbClr val="000000"/>
                </a:solidFill>
                <a:effectLst/>
                <a:latin typeface="system-ui"/>
              </a:rPr>
              <a:t> set </a:t>
            </a:r>
            <a:r>
              <a:rPr lang="en-US" sz="4800" b="0" i="0" dirty="0" err="1">
                <a:solidFill>
                  <a:srgbClr val="000000"/>
                </a:solidFill>
                <a:effectLst/>
                <a:latin typeface="system-ui"/>
              </a:rPr>
              <a:t>ambushments</a:t>
            </a:r>
            <a:r>
              <a:rPr lang="en-US" sz="4800" b="0" i="0" dirty="0">
                <a:solidFill>
                  <a:srgbClr val="000000"/>
                </a:solidFill>
                <a:effectLst/>
                <a:latin typeface="system-ui"/>
              </a:rPr>
              <a:t> against the children of Ammon, Moab, and mount Seir, which were come against Judah; and they were smitten.</a:t>
            </a:r>
          </a:p>
          <a:p>
            <a:pPr marL="0" indent="0" algn="l">
              <a:lnSpc>
                <a:spcPct val="120000"/>
              </a:lnSpc>
              <a:spcBef>
                <a:spcPts val="0"/>
              </a:spcBef>
              <a:buNone/>
            </a:pPr>
            <a:r>
              <a:rPr lang="en-US" sz="4800" b="1" i="0" baseline="30000" dirty="0">
                <a:solidFill>
                  <a:srgbClr val="000000"/>
                </a:solidFill>
                <a:effectLst/>
                <a:latin typeface="system-ui"/>
              </a:rPr>
              <a:t>23 </a:t>
            </a:r>
            <a:r>
              <a:rPr lang="en-US" sz="4800" b="0" i="0" dirty="0">
                <a:solidFill>
                  <a:srgbClr val="000000"/>
                </a:solidFill>
                <a:effectLst/>
                <a:latin typeface="system-ui"/>
              </a:rPr>
              <a:t>For the children of Ammon and Moab stood up against the inhabitants of mount Seir, utterly to slay and destroy them: and when they had made an end of the inhabitants of Seir, every one helped to destroy another.</a:t>
            </a:r>
          </a:p>
          <a:p>
            <a:pPr marL="0" indent="0" algn="l">
              <a:lnSpc>
                <a:spcPct val="120000"/>
              </a:lnSpc>
              <a:spcBef>
                <a:spcPts val="0"/>
              </a:spcBef>
              <a:buNone/>
            </a:pPr>
            <a:r>
              <a:rPr lang="en-US" sz="4800" b="1" i="0" baseline="30000" dirty="0">
                <a:solidFill>
                  <a:srgbClr val="000000"/>
                </a:solidFill>
                <a:effectLst/>
                <a:latin typeface="system-ui"/>
              </a:rPr>
              <a:t>24 </a:t>
            </a:r>
            <a:r>
              <a:rPr lang="en-US" sz="4800" b="0" i="0" dirty="0">
                <a:solidFill>
                  <a:srgbClr val="000000"/>
                </a:solidFill>
                <a:effectLst/>
                <a:latin typeface="system-ui"/>
              </a:rPr>
              <a:t>And when Judah came toward the watch tower in the wilderness, they looked unto the multitude, and, behold, they were dead bodies fallen to the earth, and none escaped.</a:t>
            </a:r>
          </a:p>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 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76230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FA504-4646-5203-40D8-3E7864EDC5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B9D068-4E71-BE7A-C346-BD62B8F5F19C}"/>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400" b="1" i="0" baseline="30000" dirty="0">
                <a:solidFill>
                  <a:srgbClr val="000000"/>
                </a:solidFill>
                <a:effectLst/>
                <a:latin typeface="system-ui"/>
              </a:rPr>
              <a:t>22 </a:t>
            </a:r>
            <a:r>
              <a:rPr lang="en-US" sz="4400" b="0" i="0" dirty="0">
                <a:solidFill>
                  <a:srgbClr val="000000"/>
                </a:solidFill>
                <a:effectLst/>
                <a:latin typeface="system-ui"/>
              </a:rPr>
              <a:t>And when they began to sing and to praise, the </a:t>
            </a:r>
            <a:r>
              <a:rPr lang="en-US" sz="4400" b="0" i="0" cap="small" dirty="0">
                <a:solidFill>
                  <a:srgbClr val="000000"/>
                </a:solidFill>
                <a:effectLst/>
                <a:latin typeface="system-ui"/>
              </a:rPr>
              <a:t>Lord</a:t>
            </a:r>
            <a:r>
              <a:rPr lang="en-US" sz="4400" b="0" i="0" dirty="0">
                <a:solidFill>
                  <a:srgbClr val="000000"/>
                </a:solidFill>
                <a:effectLst/>
                <a:latin typeface="system-ui"/>
              </a:rPr>
              <a:t> set </a:t>
            </a:r>
            <a:r>
              <a:rPr lang="en-US" sz="4400" b="0" i="0" dirty="0" err="1">
                <a:solidFill>
                  <a:srgbClr val="000000"/>
                </a:solidFill>
                <a:effectLst/>
                <a:latin typeface="system-ui"/>
              </a:rPr>
              <a:t>ambushments</a:t>
            </a:r>
            <a:r>
              <a:rPr lang="en-US" sz="4400" b="0" i="0" dirty="0">
                <a:solidFill>
                  <a:srgbClr val="000000"/>
                </a:solidFill>
                <a:effectLst/>
                <a:latin typeface="system-ui"/>
              </a:rPr>
              <a:t> against the children of Ammon, Moab, and mount Seir, which were come against Judah; and they were smitten.</a:t>
            </a:r>
          </a:p>
          <a:p>
            <a:pPr marL="0" indent="0" algn="l">
              <a:lnSpc>
                <a:spcPct val="120000"/>
              </a:lnSpc>
              <a:spcBef>
                <a:spcPts val="0"/>
              </a:spcBef>
              <a:buNone/>
            </a:pPr>
            <a:r>
              <a:rPr lang="en-US" sz="4800" b="1" i="0" baseline="30000" dirty="0">
                <a:solidFill>
                  <a:srgbClr val="000000"/>
                </a:solidFill>
                <a:effectLst/>
                <a:latin typeface="system-ui"/>
              </a:rPr>
              <a:t>23 </a:t>
            </a:r>
            <a:r>
              <a:rPr lang="en-US" sz="4800" b="0" i="0" dirty="0">
                <a:solidFill>
                  <a:srgbClr val="000000"/>
                </a:solidFill>
                <a:effectLst/>
                <a:latin typeface="system-ui"/>
              </a:rPr>
              <a:t>For the children of Ammon and Moab stood up against the inhabitants of mount Seir, utterly to slay and destroy them: and when they had made an end of the inhabitants of Seir, every one helped to destroy another.</a:t>
            </a:r>
          </a:p>
          <a:p>
            <a:pPr marL="0" indent="0" algn="l">
              <a:lnSpc>
                <a:spcPct val="120000"/>
              </a:lnSpc>
              <a:spcBef>
                <a:spcPts val="0"/>
              </a:spcBef>
              <a:buNone/>
            </a:pPr>
            <a:r>
              <a:rPr lang="en-US" sz="4800" b="1" i="0" baseline="30000" dirty="0">
                <a:solidFill>
                  <a:srgbClr val="000000"/>
                </a:solidFill>
                <a:effectLst/>
                <a:latin typeface="system-ui"/>
              </a:rPr>
              <a:t>24 </a:t>
            </a:r>
            <a:r>
              <a:rPr lang="en-US" sz="4800" b="0" i="0" dirty="0">
                <a:solidFill>
                  <a:srgbClr val="000000"/>
                </a:solidFill>
                <a:effectLst/>
                <a:latin typeface="system-ui"/>
              </a:rPr>
              <a:t>And when Judah came toward the watch tower in the wilderness, they looked unto the multitude, and, behold, they were dead bodies fallen to the earth, and none escaped.</a:t>
            </a:r>
          </a:p>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 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1687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55876-ABB9-8EF1-C955-BE275FD6E5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9464E4-6527-D5FE-CECD-7C44E33DDD00}"/>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23 </a:t>
            </a:r>
            <a:r>
              <a:rPr lang="en-US" sz="4800" b="0" i="0" dirty="0">
                <a:solidFill>
                  <a:srgbClr val="000000"/>
                </a:solidFill>
                <a:effectLst/>
                <a:latin typeface="system-ui"/>
              </a:rPr>
              <a:t>For the children of Ammon and Moab stood up against the inhabitants of mount Seir, utterly to slay and destroy them: and when they had made an end of the…</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48182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B99FE-68FE-7308-F40B-90277C52A83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B33205-7D34-37B6-B41F-E19EFAB71A48}"/>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0" i="0" dirty="0">
                <a:solidFill>
                  <a:srgbClr val="000000"/>
                </a:solidFill>
                <a:effectLst/>
                <a:latin typeface="system-ui"/>
              </a:rPr>
              <a:t>…inhabitants of Seir, every one helped to destroy another.</a:t>
            </a:r>
          </a:p>
          <a:p>
            <a:pPr marL="0" indent="0" algn="l">
              <a:lnSpc>
                <a:spcPct val="120000"/>
              </a:lnSpc>
              <a:spcBef>
                <a:spcPts val="0"/>
              </a:spcBef>
              <a:buNone/>
            </a:pPr>
            <a:r>
              <a:rPr lang="en-US" sz="4800" b="1" i="0" baseline="30000" dirty="0">
                <a:solidFill>
                  <a:srgbClr val="000000"/>
                </a:solidFill>
                <a:effectLst/>
                <a:latin typeface="system-ui"/>
              </a:rPr>
              <a:t>24 </a:t>
            </a:r>
            <a:r>
              <a:rPr lang="en-US" sz="4800" b="0" i="0" dirty="0">
                <a:solidFill>
                  <a:srgbClr val="000000"/>
                </a:solidFill>
                <a:effectLst/>
                <a:latin typeface="system-ui"/>
              </a:rPr>
              <a:t>And when Judah came toward the watch tower in the wilderness, they looked unto the multitude, and, behold, they were dead bodies fallen to the earth, and none escaped.</a:t>
            </a:r>
          </a:p>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 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50214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C13DE-1DA9-A88C-92E7-81BADA386B0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5BD112-BAE5-3F19-9B5F-6AD32FAB17B0}"/>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400" b="1" i="0" baseline="30000" dirty="0">
                <a:solidFill>
                  <a:srgbClr val="000000"/>
                </a:solidFill>
                <a:effectLst/>
                <a:latin typeface="system-ui"/>
              </a:rPr>
              <a:t>24 </a:t>
            </a:r>
            <a:r>
              <a:rPr lang="en-US" sz="4400" b="0" i="0" dirty="0">
                <a:solidFill>
                  <a:srgbClr val="000000"/>
                </a:solidFill>
                <a:effectLst/>
                <a:latin typeface="system-ui"/>
              </a:rPr>
              <a:t>And when Judah came toward the watch tower in the wilderness, they looked unto the multitude, and, behold, they were dead bodies fallen to the earth, and none escaped.</a:t>
            </a:r>
          </a:p>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 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320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251C5-3115-6073-AAF1-9C1BEDEDF6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B90FAF-D51C-D91D-C201-2BAC5E97FA83}"/>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06918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6DCCE-EC70-54B1-C9C0-ADB63A9C7C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5BB340-0BAA-65F6-AEDB-3A3EDD76C880}"/>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a:t>
            </a:r>
            <a:r>
              <a:rPr lang="en-US" sz="4800" b="0" i="0" dirty="0">
                <a:solidFill>
                  <a:srgbClr val="000000"/>
                </a:solidFill>
                <a:effectLst/>
                <a:latin typeface="system-ui"/>
              </a:rPr>
              <a:t>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9468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F8415-609F-68FB-39B2-83BB93BD60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259474-4602-52E8-7AEA-27A19B0B8897}"/>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92929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28C0B-3C57-B89B-822C-224AF0F03F0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7DD04A-10F7-56E7-FF8C-3D528490F97D}"/>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0" i="0" dirty="0">
                <a:solidFill>
                  <a:srgbClr val="000000"/>
                </a:solidFill>
                <a:effectLst/>
                <a:latin typeface="system-ui"/>
              </a:rPr>
              <a:t>…</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315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646C4-28F7-5BB0-03EE-49A236FF01D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407405-E766-D940-38DE-B4B2D32318A2}"/>
              </a:ext>
            </a:extLst>
          </p:cNvPr>
          <p:cNvSpPr>
            <a:spLocks noGrp="1"/>
          </p:cNvSpPr>
          <p:nvPr>
            <p:ph idx="1"/>
          </p:nvPr>
        </p:nvSpPr>
        <p:spPr>
          <a:xfrm>
            <a:off x="0" y="514350"/>
            <a:ext cx="9144000" cy="4629150"/>
          </a:xfrm>
        </p:spPr>
        <p:txBody>
          <a:bodyPr>
            <a:normAutofit/>
          </a:bodyPr>
          <a:lstStyle/>
          <a:p>
            <a:pPr marL="609600" indent="-609600" eaLnBrk="1" hangingPunct="1">
              <a:buFont typeface="Wingdings" pitchFamily="2" charset="2"/>
              <a:buChar char="Ø"/>
              <a:defRPr/>
            </a:pPr>
            <a:r>
              <a:rPr lang="en-US" sz="4800" b="1" dirty="0"/>
              <a:t>Misconceptions about Praise</a:t>
            </a:r>
          </a:p>
          <a:p>
            <a:pPr marL="609600" indent="-609600" eaLnBrk="1" hangingPunct="1">
              <a:buFont typeface="Wingdings" pitchFamily="2" charset="2"/>
              <a:buChar char="Ø"/>
              <a:defRPr/>
            </a:pPr>
            <a:r>
              <a:rPr lang="en-US" sz="4800" b="1" dirty="0"/>
              <a:t>Objections to Praise</a:t>
            </a:r>
          </a:p>
          <a:p>
            <a:pPr marL="609600" indent="-609600" eaLnBrk="1" hangingPunct="1">
              <a:buFont typeface="Wingdings" pitchFamily="2" charset="2"/>
              <a:buChar char="Ø"/>
              <a:defRPr/>
            </a:pPr>
            <a:r>
              <a:rPr lang="en-US" sz="4800" b="1" dirty="0"/>
              <a:t>Instructions about Praise</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5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796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F3B44B-1E30-7A42-F9F8-94DB6192D8F1}"/>
              </a:ext>
            </a:extLst>
          </p:cNvPr>
          <p:cNvSpPr>
            <a:spLocks noGrp="1"/>
          </p:cNvSpPr>
          <p:nvPr>
            <p:ph idx="1"/>
          </p:nvPr>
        </p:nvSpPr>
        <p:spPr>
          <a:xfrm>
            <a:off x="0" y="590550"/>
            <a:ext cx="9144000" cy="4552950"/>
          </a:xfrm>
        </p:spPr>
        <p:txBody>
          <a:bodyPr>
            <a:noAutofit/>
          </a:bodyPr>
          <a:lstStyle/>
          <a:p>
            <a:pPr marL="109728" indent="0">
              <a:buNone/>
              <a:defRPr/>
            </a:pPr>
            <a:r>
              <a:rPr lang="en-US" sz="4800" b="1" dirty="0"/>
              <a:t>He Encountered a Problem              		 vs. 1-2</a:t>
            </a:r>
          </a:p>
          <a:p>
            <a:pPr marL="109728" indent="0">
              <a:buNone/>
              <a:defRPr/>
            </a:pPr>
            <a:r>
              <a:rPr lang="en-US" sz="4800" b="1" dirty="0"/>
              <a:t>He Established His Purpose              	 	vs. 3-4</a:t>
            </a:r>
          </a:p>
          <a:p>
            <a:pPr marL="109728" indent="0">
              <a:buNone/>
              <a:defRPr/>
            </a:pPr>
            <a:r>
              <a:rPr lang="en-US" sz="4800" b="1" dirty="0"/>
              <a:t>He Examined His Past                         	 	vs. 5-7</a:t>
            </a:r>
          </a:p>
        </p:txBody>
      </p:sp>
    </p:spTree>
    <p:extLst>
      <p:ext uri="{BB962C8B-B14F-4D97-AF65-F5344CB8AC3E}">
        <p14:creationId xmlns:p14="http://schemas.microsoft.com/office/powerpoint/2010/main" val="2493811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F6D9D-E337-F466-3C0F-D28DFA0DEC1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B0C9C6-7C76-7B0E-BF92-B8BA7275EBC0}"/>
              </a:ext>
            </a:extLst>
          </p:cNvPr>
          <p:cNvSpPr>
            <a:spLocks noGrp="1"/>
          </p:cNvSpPr>
          <p:nvPr>
            <p:ph idx="1"/>
          </p:nvPr>
        </p:nvSpPr>
        <p:spPr>
          <a:xfrm>
            <a:off x="0" y="590550"/>
            <a:ext cx="9144000" cy="4552950"/>
          </a:xfrm>
        </p:spPr>
        <p:txBody>
          <a:bodyPr>
            <a:noAutofit/>
          </a:bodyPr>
          <a:lstStyle/>
          <a:p>
            <a:pPr marL="109728" indent="0">
              <a:buNone/>
              <a:defRPr/>
            </a:pPr>
            <a:r>
              <a:rPr lang="en-US" sz="4400" b="1" dirty="0"/>
              <a:t>He Embraced God’s Promise             		vs. 8-11</a:t>
            </a:r>
          </a:p>
          <a:p>
            <a:pPr marL="109728" indent="0">
              <a:buNone/>
              <a:defRPr/>
            </a:pPr>
            <a:r>
              <a:rPr lang="en-US" sz="4400" b="1" dirty="0"/>
              <a:t>He Expressed His Powerlessness     		</a:t>
            </a:r>
          </a:p>
          <a:p>
            <a:pPr marL="109728" indent="0">
              <a:buNone/>
              <a:defRPr/>
            </a:pPr>
            <a:r>
              <a:rPr lang="en-US" sz="4400" b="1" dirty="0"/>
              <a:t>		vs. 12-13</a:t>
            </a:r>
          </a:p>
        </p:txBody>
      </p:sp>
    </p:spTree>
    <p:extLst>
      <p:ext uri="{BB962C8B-B14F-4D97-AF65-F5344CB8AC3E}">
        <p14:creationId xmlns:p14="http://schemas.microsoft.com/office/powerpoint/2010/main" val="346021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FF22B-5609-ACD5-BBF6-BF906F2AAF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B5B7FA-2EF6-01C8-0122-E5B23AD5C5CB}"/>
              </a:ext>
            </a:extLst>
          </p:cNvPr>
          <p:cNvSpPr>
            <a:spLocks noGrp="1"/>
          </p:cNvSpPr>
          <p:nvPr>
            <p:ph idx="1"/>
          </p:nvPr>
        </p:nvSpPr>
        <p:spPr>
          <a:xfrm>
            <a:off x="0" y="590550"/>
            <a:ext cx="9144000" cy="4552950"/>
          </a:xfrm>
        </p:spPr>
        <p:txBody>
          <a:bodyPr>
            <a:noAutofit/>
          </a:bodyPr>
          <a:lstStyle/>
          <a:p>
            <a:pPr marL="109728" indent="0">
              <a:buNone/>
              <a:defRPr/>
            </a:pPr>
            <a:r>
              <a:rPr lang="en-US" sz="4400" b="1" dirty="0"/>
              <a:t>He Enlisted God’s Protection		vs. 14-17</a:t>
            </a:r>
          </a:p>
          <a:p>
            <a:pPr marL="109728" indent="0">
              <a:buNone/>
              <a:defRPr/>
            </a:pPr>
            <a:r>
              <a:rPr lang="en-US" sz="4400" b="1" dirty="0"/>
              <a:t>He Expressed His Praise				vs. 18-26</a:t>
            </a:r>
            <a:endParaRPr lang="en-US" sz="4400" dirty="0"/>
          </a:p>
        </p:txBody>
      </p:sp>
    </p:spTree>
    <p:extLst>
      <p:ext uri="{BB962C8B-B14F-4D97-AF65-F5344CB8AC3E}">
        <p14:creationId xmlns:p14="http://schemas.microsoft.com/office/powerpoint/2010/main" val="1997391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D21D3-92F0-B0AC-2944-2BAFDD459E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2F5CF2-CCE6-E27A-1140-09BBF881316A}"/>
              </a:ext>
            </a:extLst>
          </p:cNvPr>
          <p:cNvSpPr>
            <a:spLocks noGrp="1"/>
          </p:cNvSpPr>
          <p:nvPr>
            <p:ph type="title"/>
          </p:nvPr>
        </p:nvSpPr>
        <p:spPr>
          <a:xfrm>
            <a:off x="457200" y="361950"/>
            <a:ext cx="8229600" cy="800100"/>
          </a:xfrm>
        </p:spPr>
        <p:txBody>
          <a:bodyPr>
            <a:noAutofit/>
          </a:bodyPr>
          <a:lstStyle/>
          <a:p>
            <a:r>
              <a:rPr lang="en-US" sz="6000" dirty="0"/>
              <a:t>II Chronicles 20:18-26</a:t>
            </a:r>
          </a:p>
        </p:txBody>
      </p:sp>
      <p:sp>
        <p:nvSpPr>
          <p:cNvPr id="3" name="Content Placeholder 2">
            <a:extLst>
              <a:ext uri="{FF2B5EF4-FFF2-40B4-BE49-F238E27FC236}">
                <a16:creationId xmlns:a16="http://schemas.microsoft.com/office/drawing/2014/main" id="{728603B6-951C-FC02-1A1D-866FA3593AB3}"/>
              </a:ext>
            </a:extLst>
          </p:cNvPr>
          <p:cNvSpPr>
            <a:spLocks noGrp="1"/>
          </p:cNvSpPr>
          <p:nvPr>
            <p:ph idx="1"/>
          </p:nvPr>
        </p:nvSpPr>
        <p:spPr>
          <a:xfrm>
            <a:off x="0" y="1162050"/>
            <a:ext cx="9144000" cy="3981450"/>
          </a:xfrm>
        </p:spPr>
        <p:txBody>
          <a:bodyPr>
            <a:noAutofit/>
          </a:bodyPr>
          <a:lstStyle/>
          <a:p>
            <a:pPr marL="0" indent="0" algn="l">
              <a:lnSpc>
                <a:spcPct val="120000"/>
              </a:lnSpc>
              <a:spcBef>
                <a:spcPts val="0"/>
              </a:spcBef>
              <a:buNone/>
            </a:pPr>
            <a:r>
              <a:rPr lang="en-US" sz="4400" b="1" i="0" baseline="30000" dirty="0">
                <a:solidFill>
                  <a:srgbClr val="000000"/>
                </a:solidFill>
                <a:effectLst/>
                <a:latin typeface="system-ui"/>
              </a:rPr>
              <a:t>18 </a:t>
            </a:r>
            <a:r>
              <a:rPr lang="en-US" sz="4400" b="0" i="0" dirty="0">
                <a:solidFill>
                  <a:srgbClr val="000000"/>
                </a:solidFill>
                <a:effectLst/>
                <a:latin typeface="system-ui"/>
              </a:rPr>
              <a:t>And Jehoshaphat bowed his head with his face to the ground: and all Judah and the inhabitants of Jerusalem fell before the </a:t>
            </a:r>
            <a:r>
              <a:rPr lang="en-US" sz="4400" b="0" i="0" cap="small" dirty="0">
                <a:solidFill>
                  <a:srgbClr val="000000"/>
                </a:solidFill>
                <a:effectLst/>
                <a:latin typeface="system-ui"/>
              </a:rPr>
              <a:t>Lord</a:t>
            </a:r>
            <a:r>
              <a:rPr lang="en-US" sz="4400" b="0" i="0" dirty="0">
                <a:solidFill>
                  <a:srgbClr val="000000"/>
                </a:solidFill>
                <a:effectLst/>
                <a:latin typeface="system-ui"/>
              </a:rPr>
              <a:t>, worshipping the </a:t>
            </a:r>
            <a:r>
              <a:rPr lang="en-US" sz="4400" b="0" i="0" cap="small" dirty="0">
                <a:solidFill>
                  <a:srgbClr val="000000"/>
                </a:solidFill>
                <a:effectLst/>
                <a:latin typeface="system-ui"/>
              </a:rPr>
              <a:t>Lord</a:t>
            </a:r>
            <a:r>
              <a:rPr lang="en-US" sz="4400" b="0" i="0" dirty="0">
                <a:solidFill>
                  <a:srgbClr val="000000"/>
                </a:solidFill>
                <a:effectLst/>
                <a:latin typeface="system-ui"/>
              </a:rPr>
              <a:t>.</a:t>
            </a:r>
          </a:p>
          <a:p>
            <a:pPr marL="0" indent="0" algn="l">
              <a:lnSpc>
                <a:spcPct val="120000"/>
              </a:lnSpc>
              <a:spcBef>
                <a:spcPts val="0"/>
              </a:spcBef>
              <a:buNone/>
            </a:pPr>
            <a:r>
              <a:rPr lang="en-US" sz="4800" b="1" i="0" baseline="30000" dirty="0">
                <a:solidFill>
                  <a:srgbClr val="000000"/>
                </a:solidFill>
                <a:effectLst/>
                <a:latin typeface="system-ui"/>
              </a:rPr>
              <a:t>19 </a:t>
            </a:r>
            <a:r>
              <a:rPr lang="en-US" sz="4800" b="0" i="0" dirty="0">
                <a:solidFill>
                  <a:srgbClr val="000000"/>
                </a:solidFill>
                <a:effectLst/>
                <a:latin typeface="system-ui"/>
              </a:rPr>
              <a:t>And the Levites, of the children of the Kohathites, and of the children of the </a:t>
            </a:r>
            <a:r>
              <a:rPr lang="en-US" sz="4800" b="0" i="0" dirty="0" err="1">
                <a:solidFill>
                  <a:srgbClr val="000000"/>
                </a:solidFill>
                <a:effectLst/>
                <a:latin typeface="system-ui"/>
              </a:rPr>
              <a:t>Korhites</a:t>
            </a:r>
            <a:r>
              <a:rPr lang="en-US" sz="4800" b="0" i="0" dirty="0">
                <a:solidFill>
                  <a:srgbClr val="000000"/>
                </a:solidFill>
                <a:effectLst/>
                <a:latin typeface="system-ui"/>
              </a:rPr>
              <a:t>, stood up to praise the </a:t>
            </a:r>
            <a:r>
              <a:rPr lang="en-US" sz="4800" b="0" i="0" cap="small" dirty="0">
                <a:solidFill>
                  <a:srgbClr val="000000"/>
                </a:solidFill>
                <a:effectLst/>
                <a:latin typeface="system-ui"/>
              </a:rPr>
              <a:t>Lord</a:t>
            </a:r>
            <a:r>
              <a:rPr lang="en-US" sz="4800" b="0" i="0" dirty="0">
                <a:solidFill>
                  <a:srgbClr val="000000"/>
                </a:solidFill>
                <a:effectLst/>
                <a:latin typeface="system-ui"/>
              </a:rPr>
              <a:t> God of Israel with a loud voice on high.</a:t>
            </a:r>
          </a:p>
          <a:p>
            <a:pPr marL="0" indent="0" algn="l">
              <a:lnSpc>
                <a:spcPct val="120000"/>
              </a:lnSpc>
              <a:spcBef>
                <a:spcPts val="0"/>
              </a:spcBef>
              <a:buNone/>
            </a:pPr>
            <a:r>
              <a:rPr lang="en-US" sz="4800" b="1" i="0" baseline="30000" dirty="0">
                <a:solidFill>
                  <a:srgbClr val="000000"/>
                </a:solidFill>
                <a:effectLst/>
                <a:latin typeface="system-ui"/>
              </a:rPr>
              <a:t>20 </a:t>
            </a:r>
            <a:r>
              <a:rPr lang="en-US" sz="4800" b="0" i="0" dirty="0">
                <a:solidFill>
                  <a:srgbClr val="000000"/>
                </a:solidFill>
                <a:effectLst/>
                <a:latin typeface="system-ui"/>
              </a:rPr>
              <a:t>And they rose early in the morning, and went forth into the wilderness of Tekoa: and as they went forth, Jehoshaphat stood and said, Hear me, O Judah, and ye inhabitants of Jerusalem; Believe in the </a:t>
            </a:r>
            <a:r>
              <a:rPr lang="en-US" sz="4800" b="0" i="0" cap="small" dirty="0">
                <a:solidFill>
                  <a:srgbClr val="000000"/>
                </a:solidFill>
                <a:effectLst/>
                <a:latin typeface="system-ui"/>
              </a:rPr>
              <a:t>Lord</a:t>
            </a:r>
            <a:r>
              <a:rPr lang="en-US" sz="4800" b="0" i="0" dirty="0">
                <a:solidFill>
                  <a:srgbClr val="000000"/>
                </a:solidFill>
                <a:effectLst/>
                <a:latin typeface="system-ui"/>
              </a:rPr>
              <a:t> your God, so shall ye be established; believe his prophets, so shall ye prosper.</a:t>
            </a:r>
          </a:p>
          <a:p>
            <a:pPr marL="0" indent="0" algn="l">
              <a:lnSpc>
                <a:spcPct val="120000"/>
              </a:lnSpc>
              <a:spcBef>
                <a:spcPts val="0"/>
              </a:spcBef>
              <a:buNone/>
            </a:pPr>
            <a:r>
              <a:rPr lang="en-US" sz="4800" b="1" i="0" baseline="30000" dirty="0">
                <a:solidFill>
                  <a:srgbClr val="000000"/>
                </a:solidFill>
                <a:effectLst/>
                <a:latin typeface="system-ui"/>
              </a:rPr>
              <a:t>21 </a:t>
            </a:r>
            <a:r>
              <a:rPr lang="en-US" sz="4800" b="0" i="0" dirty="0">
                <a:solidFill>
                  <a:srgbClr val="000000"/>
                </a:solidFill>
                <a:effectLst/>
                <a:latin typeface="system-ui"/>
              </a:rPr>
              <a:t>And when he had consulted with the people, he appointed singers unto the </a:t>
            </a:r>
            <a:r>
              <a:rPr lang="en-US" sz="4800" b="0" i="0" cap="small" dirty="0">
                <a:solidFill>
                  <a:srgbClr val="000000"/>
                </a:solidFill>
                <a:effectLst/>
                <a:latin typeface="system-ui"/>
              </a:rPr>
              <a:t>Lord</a:t>
            </a:r>
            <a:r>
              <a:rPr lang="en-US" sz="4800" b="0" i="0" dirty="0">
                <a:solidFill>
                  <a:srgbClr val="000000"/>
                </a:solidFill>
                <a:effectLst/>
                <a:latin typeface="system-ui"/>
              </a:rPr>
              <a:t>, and that should praise the beauty of holiness, as they went out before the army, and to say, Praise the </a:t>
            </a:r>
            <a:r>
              <a:rPr lang="en-US" sz="4800" b="0" i="0" cap="small" dirty="0">
                <a:solidFill>
                  <a:srgbClr val="000000"/>
                </a:solidFill>
                <a:effectLst/>
                <a:latin typeface="system-ui"/>
              </a:rPr>
              <a:t>Lord</a:t>
            </a:r>
            <a:r>
              <a:rPr lang="en-US" sz="4800" b="0" i="0" dirty="0">
                <a:solidFill>
                  <a:srgbClr val="000000"/>
                </a:solidFill>
                <a:effectLst/>
                <a:latin typeface="system-ui"/>
              </a:rPr>
              <a:t>; for his mercy </a:t>
            </a:r>
            <a:r>
              <a:rPr lang="en-US" sz="4800" b="0" i="0" dirty="0" err="1">
                <a:solidFill>
                  <a:srgbClr val="000000"/>
                </a:solidFill>
                <a:effectLst/>
                <a:latin typeface="system-ui"/>
              </a:rPr>
              <a:t>endureth</a:t>
            </a:r>
            <a:r>
              <a:rPr lang="en-US" sz="4800" b="0" i="0" dirty="0">
                <a:solidFill>
                  <a:srgbClr val="000000"/>
                </a:solidFill>
                <a:effectLst/>
                <a:latin typeface="system-ui"/>
              </a:rPr>
              <a:t> for ever.</a:t>
            </a:r>
          </a:p>
          <a:p>
            <a:pPr marL="0" indent="0" algn="l">
              <a:lnSpc>
                <a:spcPct val="120000"/>
              </a:lnSpc>
              <a:spcBef>
                <a:spcPts val="0"/>
              </a:spcBef>
              <a:buNone/>
            </a:pPr>
            <a:r>
              <a:rPr lang="en-US" sz="4800" b="1" i="0" baseline="30000" dirty="0">
                <a:solidFill>
                  <a:srgbClr val="000000"/>
                </a:solidFill>
                <a:effectLst/>
                <a:latin typeface="system-ui"/>
              </a:rPr>
              <a:t>22 </a:t>
            </a:r>
            <a:r>
              <a:rPr lang="en-US" sz="4800" b="0" i="0" dirty="0">
                <a:solidFill>
                  <a:srgbClr val="000000"/>
                </a:solidFill>
                <a:effectLst/>
                <a:latin typeface="system-ui"/>
              </a:rPr>
              <a:t>And when they began to sing and to praise, the </a:t>
            </a:r>
            <a:r>
              <a:rPr lang="en-US" sz="4800" b="0" i="0" cap="small" dirty="0">
                <a:solidFill>
                  <a:srgbClr val="000000"/>
                </a:solidFill>
                <a:effectLst/>
                <a:latin typeface="system-ui"/>
              </a:rPr>
              <a:t>Lord</a:t>
            </a:r>
            <a:r>
              <a:rPr lang="en-US" sz="4800" b="0" i="0" dirty="0">
                <a:solidFill>
                  <a:srgbClr val="000000"/>
                </a:solidFill>
                <a:effectLst/>
                <a:latin typeface="system-ui"/>
              </a:rPr>
              <a:t> set </a:t>
            </a:r>
            <a:r>
              <a:rPr lang="en-US" sz="4800" b="0" i="0" dirty="0" err="1">
                <a:solidFill>
                  <a:srgbClr val="000000"/>
                </a:solidFill>
                <a:effectLst/>
                <a:latin typeface="system-ui"/>
              </a:rPr>
              <a:t>ambushments</a:t>
            </a:r>
            <a:r>
              <a:rPr lang="en-US" sz="4800" b="0" i="0" dirty="0">
                <a:solidFill>
                  <a:srgbClr val="000000"/>
                </a:solidFill>
                <a:effectLst/>
                <a:latin typeface="system-ui"/>
              </a:rPr>
              <a:t> against the children of Ammon, Moab, and mount Seir, which were come against Judah; and they were smitten.</a:t>
            </a:r>
          </a:p>
          <a:p>
            <a:pPr marL="0" indent="0" algn="l">
              <a:lnSpc>
                <a:spcPct val="120000"/>
              </a:lnSpc>
              <a:spcBef>
                <a:spcPts val="0"/>
              </a:spcBef>
              <a:buNone/>
            </a:pPr>
            <a:r>
              <a:rPr lang="en-US" sz="4800" b="1" i="0" baseline="30000" dirty="0">
                <a:solidFill>
                  <a:srgbClr val="000000"/>
                </a:solidFill>
                <a:effectLst/>
                <a:latin typeface="system-ui"/>
              </a:rPr>
              <a:t>23 </a:t>
            </a:r>
            <a:r>
              <a:rPr lang="en-US" sz="4800" b="0" i="0" dirty="0">
                <a:solidFill>
                  <a:srgbClr val="000000"/>
                </a:solidFill>
                <a:effectLst/>
                <a:latin typeface="system-ui"/>
              </a:rPr>
              <a:t>For the children of Ammon and Moab stood up against the inhabitants of mount Seir, utterly to slay and destroy them: and when they had made an end of the inhabitants of Seir, every one helped to destroy another.</a:t>
            </a:r>
          </a:p>
          <a:p>
            <a:pPr marL="0" indent="0" algn="l">
              <a:lnSpc>
                <a:spcPct val="120000"/>
              </a:lnSpc>
              <a:spcBef>
                <a:spcPts val="0"/>
              </a:spcBef>
              <a:buNone/>
            </a:pPr>
            <a:r>
              <a:rPr lang="en-US" sz="4800" b="1" i="0" baseline="30000" dirty="0">
                <a:solidFill>
                  <a:srgbClr val="000000"/>
                </a:solidFill>
                <a:effectLst/>
                <a:latin typeface="system-ui"/>
              </a:rPr>
              <a:t>24 </a:t>
            </a:r>
            <a:r>
              <a:rPr lang="en-US" sz="4800" b="0" i="0" dirty="0">
                <a:solidFill>
                  <a:srgbClr val="000000"/>
                </a:solidFill>
                <a:effectLst/>
                <a:latin typeface="system-ui"/>
              </a:rPr>
              <a:t>And when Judah came toward the watch tower in the wilderness, they looked unto the multitude, and, behold, they were dead bodies fallen to the earth, and none escaped.</a:t>
            </a:r>
          </a:p>
          <a:p>
            <a:pPr marL="0" indent="0" algn="l">
              <a:lnSpc>
                <a:spcPct val="120000"/>
              </a:lnSpc>
              <a:spcBef>
                <a:spcPts val="0"/>
              </a:spcBef>
              <a:buNone/>
            </a:pPr>
            <a:r>
              <a:rPr lang="en-US" sz="4800" b="1" i="0" baseline="30000" dirty="0">
                <a:solidFill>
                  <a:srgbClr val="000000"/>
                </a:solidFill>
                <a:effectLst/>
                <a:latin typeface="system-ui"/>
              </a:rPr>
              <a:t>25 </a:t>
            </a:r>
            <a:r>
              <a:rPr lang="en-US" sz="4800" b="0" i="0" dirty="0">
                <a:solidFill>
                  <a:srgbClr val="000000"/>
                </a:solidFill>
                <a:effectLst/>
                <a:latin typeface="system-ui"/>
              </a:rPr>
              <a:t>And when Jehoshaphat and his people came to take away the spoil of them, they found among them in abundance both riches with the dead bodies, and precious jewels, which they stripped off for themselves, more than they could carry away: and they were three days in gathering of the spoil, it was so much.</a:t>
            </a:r>
          </a:p>
          <a:p>
            <a:pPr marL="0" indent="0" algn="l">
              <a:lnSpc>
                <a:spcPct val="120000"/>
              </a:lnSpc>
              <a:spcBef>
                <a:spcPts val="0"/>
              </a:spcBef>
              <a:buNone/>
            </a:pPr>
            <a:r>
              <a:rPr lang="en-US" sz="4800" b="1" i="0" baseline="30000" dirty="0">
                <a:solidFill>
                  <a:srgbClr val="000000"/>
                </a:solidFill>
                <a:effectLst/>
                <a:latin typeface="system-ui"/>
              </a:rPr>
              <a:t>26 </a:t>
            </a:r>
            <a:r>
              <a:rPr lang="en-US" sz="4800" b="0" i="0" dirty="0">
                <a:solidFill>
                  <a:srgbClr val="000000"/>
                </a:solidFill>
                <a:effectLst/>
                <a:latin typeface="system-ui"/>
              </a:rPr>
              <a:t>And on the fourth day they assembled themselves in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for there they blessed the </a:t>
            </a:r>
            <a:r>
              <a:rPr lang="en-US" sz="4800" b="0" i="0" cap="small" dirty="0">
                <a:solidFill>
                  <a:srgbClr val="000000"/>
                </a:solidFill>
                <a:effectLst/>
                <a:latin typeface="system-ui"/>
              </a:rPr>
              <a:t>Lord</a:t>
            </a:r>
            <a:r>
              <a:rPr lang="en-US" sz="4800" b="0" i="0" dirty="0">
                <a:solidFill>
                  <a:srgbClr val="000000"/>
                </a:solidFill>
                <a:effectLst/>
                <a:latin typeface="system-ui"/>
              </a:rPr>
              <a:t>: therefore the name of the same place was called, The valley of </a:t>
            </a:r>
            <a:r>
              <a:rPr lang="en-US" sz="4800" b="0" i="0" dirty="0" err="1">
                <a:solidFill>
                  <a:srgbClr val="000000"/>
                </a:solidFill>
                <a:effectLst/>
                <a:latin typeface="system-ui"/>
              </a:rPr>
              <a:t>Berachah</a:t>
            </a:r>
            <a:r>
              <a:rPr lang="en-US" sz="4800" b="0" i="0" dirty="0">
                <a:solidFill>
                  <a:srgbClr val="000000"/>
                </a:solidFill>
                <a:effectLst/>
                <a:latin typeface="system-ui"/>
              </a:rPr>
              <a:t>, unto this day.</a:t>
            </a:r>
          </a:p>
          <a:p>
            <a:pPr marL="109728" marR="0" lvl="0" indent="0" algn="l" defTabSz="914400" rtl="0" eaLnBrk="1" fontAlgn="auto" latinLnBrk="0" hangingPunct="1">
              <a:lnSpc>
                <a:spcPct val="100000"/>
              </a:lnSpc>
              <a:spcBef>
                <a:spcPts val="300"/>
              </a:spcBef>
              <a:spcAft>
                <a:spcPts val="0"/>
              </a:spcAft>
              <a:buClr>
                <a:srgbClr val="A04DA3"/>
              </a:buClr>
              <a:buSzTx/>
              <a:buNone/>
              <a:tabLst/>
              <a:defRPr/>
            </a:pP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8124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9F4F4-39BE-4E20-2879-A57CF111C8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5C590F-1124-C62A-D302-9E3C984752EF}"/>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19 </a:t>
            </a:r>
            <a:r>
              <a:rPr lang="en-US" sz="4800" b="0" i="0" dirty="0">
                <a:solidFill>
                  <a:srgbClr val="000000"/>
                </a:solidFill>
                <a:effectLst/>
                <a:latin typeface="system-ui"/>
              </a:rPr>
              <a:t>And the Levites, of the children of the Kohathites, and of the children of the </a:t>
            </a:r>
            <a:r>
              <a:rPr lang="en-US" sz="4800" b="0" i="0" dirty="0" err="1">
                <a:solidFill>
                  <a:srgbClr val="000000"/>
                </a:solidFill>
                <a:effectLst/>
                <a:latin typeface="system-ui"/>
              </a:rPr>
              <a:t>Korhites</a:t>
            </a:r>
            <a:r>
              <a:rPr lang="en-US" sz="4800" b="0" i="0" dirty="0">
                <a:solidFill>
                  <a:srgbClr val="000000"/>
                </a:solidFill>
                <a:effectLst/>
                <a:latin typeface="system-ui"/>
              </a:rPr>
              <a:t>, stood up to praise the </a:t>
            </a:r>
            <a:r>
              <a:rPr lang="en-US" sz="4800" b="0" i="0" cap="small" dirty="0">
                <a:solidFill>
                  <a:srgbClr val="000000"/>
                </a:solidFill>
                <a:effectLst/>
                <a:latin typeface="system-ui"/>
              </a:rPr>
              <a:t>Lord</a:t>
            </a:r>
            <a:r>
              <a:rPr lang="en-US" sz="4800" b="0" i="0" dirty="0">
                <a:solidFill>
                  <a:srgbClr val="000000"/>
                </a:solidFill>
                <a:effectLst/>
                <a:latin typeface="system-ui"/>
              </a:rPr>
              <a:t> God of Israel with a loud voice on high.</a:t>
            </a:r>
          </a:p>
        </p:txBody>
      </p:sp>
    </p:spTree>
    <p:extLst>
      <p:ext uri="{BB962C8B-B14F-4D97-AF65-F5344CB8AC3E}">
        <p14:creationId xmlns:p14="http://schemas.microsoft.com/office/powerpoint/2010/main" val="1157069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0D7DE-7544-45A8-268C-16F8F57AB1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9DCE0-3F6B-7B80-D3F3-BD7C5567B37A}"/>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20 </a:t>
            </a:r>
            <a:r>
              <a:rPr lang="en-US" sz="4800" b="0" i="0" dirty="0">
                <a:solidFill>
                  <a:srgbClr val="000000"/>
                </a:solidFill>
                <a:effectLst/>
                <a:latin typeface="system-ui"/>
              </a:rPr>
              <a:t>And they rose early in the morning, and went forth into the wilderness of Tekoa: and as they went forth, Jehoshaphat stood and said, Hear me, O Judah, and ye…</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28181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9E5F9-4EC9-8291-901A-6EEB1E4A31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7C0D43-AB99-BAC7-8BFD-37EA53BA8FEA}"/>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0" i="0" dirty="0">
                <a:solidFill>
                  <a:srgbClr val="000000"/>
                </a:solidFill>
                <a:effectLst/>
                <a:latin typeface="system-ui"/>
              </a:rPr>
              <a:t>…inhabitants of Jerusalem; Believe in the </a:t>
            </a:r>
            <a:r>
              <a:rPr lang="en-US" sz="4800" b="0" i="0" cap="small" dirty="0">
                <a:solidFill>
                  <a:srgbClr val="000000"/>
                </a:solidFill>
                <a:effectLst/>
                <a:latin typeface="system-ui"/>
              </a:rPr>
              <a:t>Lord</a:t>
            </a:r>
            <a:r>
              <a:rPr lang="en-US" sz="4800" b="0" i="0" dirty="0">
                <a:solidFill>
                  <a:srgbClr val="000000"/>
                </a:solidFill>
                <a:effectLst/>
                <a:latin typeface="system-ui"/>
              </a:rPr>
              <a:t> your God, so shall ye be established; believe his prophets, so shall ye prosper.</a:t>
            </a:r>
          </a:p>
        </p:txBody>
      </p:sp>
    </p:spTree>
    <p:extLst>
      <p:ext uri="{BB962C8B-B14F-4D97-AF65-F5344CB8AC3E}">
        <p14:creationId xmlns:p14="http://schemas.microsoft.com/office/powerpoint/2010/main" val="636685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AE42F-CAD2-EEF4-9F4F-7F5D9EA689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40DDB-E620-2E33-1F43-293C4F070A86}"/>
              </a:ext>
            </a:extLst>
          </p:cNvPr>
          <p:cNvSpPr>
            <a:spLocks noGrp="1"/>
          </p:cNvSpPr>
          <p:nvPr>
            <p:ph idx="1"/>
          </p:nvPr>
        </p:nvSpPr>
        <p:spPr>
          <a:xfrm>
            <a:off x="0" y="514350"/>
            <a:ext cx="9144000" cy="4629150"/>
          </a:xfrm>
        </p:spPr>
        <p:txBody>
          <a:bodyPr>
            <a:noAutofit/>
          </a:bodyPr>
          <a:lstStyle/>
          <a:p>
            <a:pPr marL="0" indent="0" algn="l">
              <a:lnSpc>
                <a:spcPct val="120000"/>
              </a:lnSpc>
              <a:spcBef>
                <a:spcPts val="0"/>
              </a:spcBef>
              <a:buNone/>
            </a:pPr>
            <a:r>
              <a:rPr lang="en-US" sz="4800" b="1" i="0" baseline="30000" dirty="0">
                <a:solidFill>
                  <a:srgbClr val="000000"/>
                </a:solidFill>
                <a:effectLst/>
                <a:latin typeface="system-ui"/>
              </a:rPr>
              <a:t>21 </a:t>
            </a:r>
            <a:r>
              <a:rPr lang="en-US" sz="4800" b="0" i="0" dirty="0">
                <a:solidFill>
                  <a:srgbClr val="000000"/>
                </a:solidFill>
                <a:effectLst/>
                <a:latin typeface="system-ui"/>
              </a:rPr>
              <a:t>And when he had consulted with the people, he appointed singers unto the </a:t>
            </a:r>
            <a:r>
              <a:rPr lang="en-US" sz="4800" b="0" i="0" cap="small" dirty="0">
                <a:solidFill>
                  <a:srgbClr val="000000"/>
                </a:solidFill>
                <a:effectLst/>
                <a:latin typeface="system-ui"/>
              </a:rPr>
              <a:t>Lord</a:t>
            </a:r>
            <a:r>
              <a:rPr lang="en-US" sz="4800" b="0" i="0" dirty="0">
                <a:solidFill>
                  <a:srgbClr val="000000"/>
                </a:solidFill>
                <a:effectLst/>
                <a:latin typeface="system-ui"/>
              </a:rPr>
              <a:t>, and that should praise the beauty of holiness, as they went out before the army</a:t>
            </a:r>
            <a:r>
              <a:rPr lang="en-US" sz="4800" dirty="0">
                <a:solidFill>
                  <a:srgbClr val="000000"/>
                </a:solidFill>
                <a:latin typeface="system-ui"/>
              </a:rPr>
              <a:t>…</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51475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699</TotalTime>
  <Words>1571</Words>
  <Application>Microsoft Macintosh PowerPoint</Application>
  <PresentationFormat>On-screen Show (16:9)</PresentationFormat>
  <Paragraphs>51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Georgia</vt:lpstr>
      <vt:lpstr>system-ui</vt:lpstr>
      <vt:lpstr>Trebuchet MS</vt:lpstr>
      <vt:lpstr>Wingdings</vt:lpstr>
      <vt:lpstr>Wingdings 2</vt:lpstr>
      <vt:lpstr>Urban</vt:lpstr>
      <vt:lpstr>What To Do When You Don’t Know What  To Do</vt:lpstr>
      <vt:lpstr>PowerPoint Presentation</vt:lpstr>
      <vt:lpstr>PowerPoint Presentation</vt:lpstr>
      <vt:lpstr>PowerPoint Presentation</vt:lpstr>
      <vt:lpstr>II Chronicles 20:18-26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Most Dangerous Worship</dc:title>
  <dc:creator>The Youngs</dc:creator>
  <cp:lastModifiedBy>Summers Baptist Church</cp:lastModifiedBy>
  <cp:revision>105</cp:revision>
  <dcterms:created xsi:type="dcterms:W3CDTF">2010-10-31T05:03:18Z</dcterms:created>
  <dcterms:modified xsi:type="dcterms:W3CDTF">2025-10-19T15:22:52Z</dcterms:modified>
</cp:coreProperties>
</file>