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60" r:id="rId3"/>
    <p:sldId id="290" r:id="rId4"/>
    <p:sldId id="266" r:id="rId5"/>
    <p:sldId id="292" r:id="rId6"/>
    <p:sldId id="291" r:id="rId7"/>
    <p:sldId id="293" r:id="rId8"/>
    <p:sldId id="294" r:id="rId9"/>
    <p:sldId id="295" r:id="rId10"/>
    <p:sldId id="296" r:id="rId11"/>
    <p:sldId id="279" r:id="rId12"/>
    <p:sldId id="262" r:id="rId13"/>
    <p:sldId id="297" r:id="rId14"/>
    <p:sldId id="300" r:id="rId15"/>
    <p:sldId id="303" r:id="rId16"/>
    <p:sldId id="299" r:id="rId17"/>
    <p:sldId id="304" r:id="rId18"/>
    <p:sldId id="305" r:id="rId19"/>
    <p:sldId id="30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64" d="100"/>
          <a:sy n="64" d="100"/>
        </p:scale>
        <p:origin x="954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1E17E9-14A7-4B3A-9185-38E2DAA1553B}" type="datetimeFigureOut">
              <a:rPr lang="en-US" smtClean="0"/>
              <a:t>5/2/2026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9619A-2433-4BB1-9420-EEDD8874ED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53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89619A-2433-4BB1-9420-EEDD8874ED0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83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D5852-9499-4F1F-BA51-CB3C634FE756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5CDD5852-9499-4F1F-BA51-CB3C634FE756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CDD5852-9499-4F1F-BA51-CB3C634FE756}" type="datetimeFigureOut">
              <a:rPr lang="en-US" smtClean="0"/>
              <a:pPr/>
              <a:t>5/2/2026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8113EA6-541E-43AB-B1EE-602611790C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55848"/>
            <a:ext cx="12192000" cy="1673352"/>
          </a:xfrm>
        </p:spPr>
        <p:txBody>
          <a:bodyPr>
            <a:noAutofit/>
          </a:bodyPr>
          <a:lstStyle/>
          <a:p>
            <a:pPr algn="ctr"/>
            <a:r>
              <a:rPr lang="en-US" sz="8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A SINNER???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11684000" cy="1673352"/>
          </a:xfrm>
        </p:spPr>
        <p:txBody>
          <a:bodyPr>
            <a:normAutofit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5:6-12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D3725-0DB1-1B8A-FC21-C329C519A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C47F-2FBB-0C50-BC0C-FD70913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Romans 5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  <a:ea typeface="+mj-ea"/>
                <a:cs typeface="+mj-cs"/>
              </a:rPr>
              <a:t>:6-12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356D0-39D2-6A4E-A1F3-C4456C7C8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12192000" cy="55626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 </a:t>
            </a:r>
            <a:r>
              <a:rPr lang="en-US" b="1" baseline="30000" dirty="0"/>
              <a:t>  </a:t>
            </a: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Wherefore, as by one man sin entered into the world, and death by sin; and so death passed upon all men, for that all have sinned…</a:t>
            </a:r>
          </a:p>
          <a:p>
            <a:pPr marL="118872" indent="0">
              <a:buNone/>
            </a:pP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537328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16455-2A23-21E6-586D-235136FC3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According  To Scripture…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10F14-A653-1499-07D6-0CC250B62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6200" y="1408176"/>
            <a:ext cx="12192000" cy="5294376"/>
          </a:xfrm>
        </p:spPr>
        <p:txBody>
          <a:bodyPr>
            <a:normAutofit/>
          </a:bodyPr>
          <a:lstStyle/>
          <a:p>
            <a:pPr marL="118872" indent="0" algn="ctr">
              <a:buNone/>
            </a:pPr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YES!</a:t>
            </a:r>
          </a:p>
          <a:p>
            <a:pPr marL="118872" indent="0" algn="ctr">
              <a:buNone/>
            </a:pPr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 ARE</a:t>
            </a:r>
          </a:p>
          <a:p>
            <a:pPr marL="118872" indent="0" algn="ctr">
              <a:buNone/>
            </a:pPr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 SINNER!</a:t>
            </a:r>
          </a:p>
        </p:txBody>
      </p:sp>
    </p:spTree>
    <p:extLst>
      <p:ext uri="{BB962C8B-B14F-4D97-AF65-F5344CB8AC3E}">
        <p14:creationId xmlns:p14="http://schemas.microsoft.com/office/powerpoint/2010/main" val="1376783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198"/>
            <a:ext cx="12192000" cy="91440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Definition Of Sin </a:t>
            </a:r>
            <a:r>
              <a:rPr lang="en-US" sz="49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32:1-2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1"/>
            <a:ext cx="12192000" cy="5562599"/>
          </a:xfrm>
        </p:spPr>
        <p:txBody>
          <a:bodyPr>
            <a:normAutofit/>
          </a:bodyPr>
          <a:lstStyle/>
          <a:p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TRANSGRESSION</a:t>
            </a:r>
            <a:r>
              <a:rPr lang="en-US" sz="5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 A Line</a:t>
            </a:r>
          </a:p>
          <a:p>
            <a:pPr marL="118872" indent="0"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 The Mark</a:t>
            </a:r>
          </a:p>
          <a:p>
            <a:pPr marL="118872" indent="0"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INIQUITY   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Wickedness Of Sinner</a:t>
            </a:r>
          </a:p>
          <a:p>
            <a:endParaRPr lang="en-US" sz="1400" b="1" dirty="0"/>
          </a:p>
          <a:p>
            <a:pPr marL="118872" indent="0">
              <a:buNone/>
            </a:pPr>
            <a:endParaRPr lang="en-US" sz="4000" b="1" dirty="0"/>
          </a:p>
          <a:p>
            <a:endParaRPr lang="en-US" sz="4000" b="1" dirty="0"/>
          </a:p>
          <a:p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031168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63BBB-FFDB-0BC4-7DE7-02DB4C437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8D3D4-0ED4-4D89-F5AC-C68A4B0E8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57198"/>
            <a:ext cx="12192000" cy="91440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Revelation Of Sin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9C91C-6BDF-086D-F61F-6DC7BAC78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76400"/>
            <a:ext cx="12344400" cy="5181601"/>
          </a:xfrm>
        </p:spPr>
        <p:txBody>
          <a:bodyPr>
            <a:normAutofit fontScale="25000" lnSpcReduction="20000"/>
          </a:bodyPr>
          <a:lstStyle/>
          <a:p>
            <a:r>
              <a:rPr lang="en-US" sz="2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Revelation Of Sin </a:t>
            </a:r>
            <a:r>
              <a:rPr lang="en-US" sz="2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a</a:t>
            </a:r>
          </a:p>
          <a:p>
            <a:pPr marL="118872" indent="0">
              <a:buNone/>
            </a:pPr>
            <a:r>
              <a:rPr lang="en-US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en-US" sz="24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Inheritance Of Sin </a:t>
            </a:r>
            <a:r>
              <a:rPr lang="en-US" sz="2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a  </a:t>
            </a:r>
          </a:p>
          <a:p>
            <a:pPr marL="118872" indent="0">
              <a:buNone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2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Consequences Of Sin </a:t>
            </a:r>
            <a:r>
              <a:rPr lang="en-US" sz="2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b</a:t>
            </a:r>
          </a:p>
          <a:p>
            <a:pPr marL="118872" indent="0">
              <a:buNone/>
            </a:pPr>
            <a:r>
              <a:rPr lang="en-US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2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Termination Of Sin </a:t>
            </a:r>
          </a:p>
          <a:p>
            <a:endParaRPr lang="en-US" sz="9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9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9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1400" b="1" dirty="0"/>
          </a:p>
          <a:p>
            <a:pPr marL="118872" indent="0">
              <a:buNone/>
            </a:pPr>
            <a:endParaRPr lang="en-US" sz="4000" b="1" dirty="0"/>
          </a:p>
          <a:p>
            <a:endParaRPr lang="en-US" sz="4000" b="1" dirty="0"/>
          </a:p>
          <a:p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955547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3EFB9-AAAC-9273-2DB4-AC4463651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58CD1-8E23-5BC6-11A3-A7DB28F10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Remedy For Sin </a:t>
            </a:r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Rom. 5:6-9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12247-9CE7-8A95-149A-04C7E346A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 </a:t>
            </a:r>
            <a:r>
              <a:rPr lang="en-US" sz="66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when we were yet without strength, in due time Christ died for the ungodly. 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>
              <a:buNone/>
            </a:pP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949274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66F6E-4F05-5862-2145-6D5BADEE1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DC34E-EFBD-3874-DE78-8F46C05D7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Romans 5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  <a:ea typeface="+mj-ea"/>
                <a:cs typeface="+mj-cs"/>
              </a:rPr>
              <a:t>:6-9</a:t>
            </a:r>
            <a:endParaRPr lang="en-US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BE815-AC8C-2F04-2B35-F59762078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 </a:t>
            </a:r>
            <a:r>
              <a:rPr lang="en-US" b="1" baseline="30000" dirty="0"/>
              <a:t> 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scarcely for a righteous man will one die: yet peradventure for a good man some would even dare to die.	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>
              <a:buNone/>
            </a:pP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73412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89798-EE8A-D3BA-74FA-A967778D3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73F14-2353-C8CD-928A-7BA96697E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Romans 5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  <a:ea typeface="+mj-ea"/>
                <a:cs typeface="+mj-cs"/>
              </a:rPr>
              <a:t>:6-9</a:t>
            </a:r>
            <a:endParaRPr lang="en-US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C791F-20B3-CED0-373A-EB7B4BD48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 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God </a:t>
            </a:r>
            <a:r>
              <a:rPr lang="en-US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commendeth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his love toward us, in that, while we were yet sinners, Christ died for us.	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>
              <a:buNone/>
            </a:pP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08985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ABC88-E68E-602D-4177-316E917BF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E6101-5172-3F4F-F53A-AB8946C61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Romans 5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  <a:ea typeface="+mj-ea"/>
                <a:cs typeface="+mj-cs"/>
              </a:rPr>
              <a:t>:6-9</a:t>
            </a:r>
            <a:endParaRPr lang="en-US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A98CC-F35C-3570-BE9E-6DAF49FB0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 </a:t>
            </a:r>
            <a:r>
              <a:rPr lang="en-US" b="1" baseline="30000" dirty="0"/>
              <a:t> 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Much more then, being now justified by his blood, we shall be saved from wrath through him.	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>
              <a:buNone/>
            </a:pP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68683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AFE58-C916-E537-C158-749637D5B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Sin Will Do For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D2CAA-C288-BAFE-061B-6540C89AE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08176"/>
            <a:ext cx="12192000" cy="6211824"/>
          </a:xfrm>
        </p:spPr>
        <p:txBody>
          <a:bodyPr>
            <a:normAutofit/>
          </a:bodyPr>
          <a:lstStyle/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Will Take You Further Than You Intended To Go</a:t>
            </a:r>
          </a:p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Will Keep You Longer Than You Intended To Stay</a:t>
            </a:r>
          </a:p>
          <a:p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Will Cost You More More Than You Intended To Pay</a:t>
            </a:r>
          </a:p>
        </p:txBody>
      </p:sp>
    </p:spTree>
    <p:extLst>
      <p:ext uri="{BB962C8B-B14F-4D97-AF65-F5344CB8AC3E}">
        <p14:creationId xmlns:p14="http://schemas.microsoft.com/office/powerpoint/2010/main" val="14374831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9EDB4-A338-35A3-A68A-A3834BB93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Autofit/>
          </a:bodyPr>
          <a:lstStyle/>
          <a:p>
            <a:pPr algn="ctr"/>
            <a:r>
              <a:rPr lang="en-US" sz="8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Choices   </a:t>
            </a:r>
            <a:r>
              <a:rPr lang="en-US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6:23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81F96-8BC7-D16F-A630-229B851F7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08176"/>
            <a:ext cx="12192000" cy="5602224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the wages of sin is death; but the gift of God is eternal life through Jesus Christ our Lord.</a:t>
            </a:r>
          </a:p>
        </p:txBody>
      </p:sp>
    </p:spTree>
    <p:extLst>
      <p:ext uri="{BB962C8B-B14F-4D97-AF65-F5344CB8AC3E}">
        <p14:creationId xmlns:p14="http://schemas.microsoft.com/office/powerpoint/2010/main" val="2656017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Observations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12192000" cy="51816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6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A Subject I’m Acquainted 	 	With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6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I’m Against It But I Support 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6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My Friends And Enemies    	Agree</a:t>
            </a:r>
          </a:p>
          <a:p>
            <a:pPr marL="118872" indent="0">
              <a:buNone/>
            </a:pPr>
            <a:endParaRPr lang="en-US" sz="3600" b="1" dirty="0"/>
          </a:p>
          <a:p>
            <a:endParaRPr lang="en-US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E7825-DB5B-10E7-2A8E-71621B329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FD4FD-5B3C-2AAD-387E-E90B7946F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Observations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FD2E5-F8EF-51FC-CF45-4203FDD7C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76400"/>
            <a:ext cx="12192000" cy="5181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6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It Is Mentioned Much In 	Scripture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6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It Is Rampant In Our World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02995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FD3BB-F6A2-6435-8AC0-EFDE51BE7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5CAF8-F71B-F210-BD79-18AFDF93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Romans 5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  <a:ea typeface="+mj-ea"/>
                <a:cs typeface="+mj-cs"/>
              </a:rPr>
              <a:t>:6-12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7397C-22E3-C529-BB6A-FAA1FD0AA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 </a:t>
            </a:r>
            <a:r>
              <a:rPr lang="en-US" sz="72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when we were yet without strength, in due time Christ died for the ungodly. 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>
              <a:buNone/>
            </a:pP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827519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67AF2-4EE3-A66B-F8F3-2873A9CBA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DC0A2-E850-CAEC-228C-C2497AA99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Romans 5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  <a:ea typeface="+mj-ea"/>
                <a:cs typeface="+mj-cs"/>
              </a:rPr>
              <a:t>:6-12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87F67-72DD-C9DE-F365-1B2298A3B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 </a:t>
            </a:r>
            <a:r>
              <a:rPr lang="en-US" b="1" baseline="30000" dirty="0"/>
              <a:t> 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scarcely for a righteous man will one die: yet peradventure for a good man some would even dare to die.	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>
              <a:buNone/>
            </a:pP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65965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45E4A-0601-4451-CE8F-D2F6BFCE8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D4B64-9E34-1A29-E7F9-C09372A67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Romans 5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  <a:ea typeface="+mj-ea"/>
                <a:cs typeface="+mj-cs"/>
              </a:rPr>
              <a:t>:6-12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D3609-0A5C-8D4E-AE21-0E179BD8D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 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God </a:t>
            </a:r>
            <a:r>
              <a:rPr lang="en-US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commendeth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his love toward us, in that, while we were yet sinners, Christ died for us.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>
              <a:buNone/>
            </a:pP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967253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13E14-BAEB-E4EA-891F-05D69E017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AA668-5ABA-CA8B-2598-518B84D2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Romans 5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  <a:ea typeface="+mj-ea"/>
                <a:cs typeface="+mj-cs"/>
              </a:rPr>
              <a:t>:6-12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67A45-F087-BE36-B012-BFAA79409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 </a:t>
            </a:r>
            <a:r>
              <a:rPr lang="en-US" b="1" baseline="30000" dirty="0"/>
              <a:t> 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Much more then, being now justified by his blood, we shall be saved from wrath through him.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>
              <a:buNone/>
            </a:pP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66484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D4D55-90BD-FEFC-2EC1-E52A27849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0E0D7-8E16-BD93-463E-6E77BA22A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Romans 5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  <a:ea typeface="+mj-ea"/>
                <a:cs typeface="+mj-cs"/>
              </a:rPr>
              <a:t>:6-12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A0FF8-24AD-CCBC-B599-1A477C50D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 fontScale="92500"/>
          </a:bodyPr>
          <a:lstStyle/>
          <a:p>
            <a:pPr marL="118872" indent="0">
              <a:buNone/>
            </a:pPr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 </a:t>
            </a:r>
            <a:r>
              <a:rPr lang="en-US" b="1" baseline="30000" dirty="0"/>
              <a:t>  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if, when we were enemies, we were reconciled to God by the death of his Son, much more, being reconciled, we shall be saved by his life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	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>
              <a:buNone/>
            </a:pP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040590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25DAF-5501-23FA-5883-254C872F1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3A5C5-7CA9-A6CF-B810-48C9E3CD4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252728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/>
              </a:rPr>
              <a:t>Romans 5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/>
                <a:ea typeface="+mj-ea"/>
                <a:cs typeface="+mj-cs"/>
              </a:rPr>
              <a:t>:6-12</a:t>
            </a:r>
            <a:endParaRPr 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638FE-6C0E-BBDD-439F-64BB24C3B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  </a:t>
            </a:r>
            <a:r>
              <a:rPr lang="en-US" b="1" baseline="30000" dirty="0"/>
              <a:t>  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not only so, but we also joy in God through our Lord Jesus Christ, by whom we have now received the atonement. </a:t>
            </a:r>
          </a:p>
          <a:p>
            <a:pPr marL="118872" indent="0">
              <a:buNone/>
            </a:pPr>
            <a:endParaRPr lang="en-US" sz="3600" b="1" dirty="0"/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191472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325</TotalTime>
  <Words>488</Words>
  <Application>Microsoft Office PowerPoint</Application>
  <PresentationFormat>Widescreen</PresentationFormat>
  <Paragraphs>68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Aptos</vt:lpstr>
      <vt:lpstr>Arial</vt:lpstr>
      <vt:lpstr>Corbel</vt:lpstr>
      <vt:lpstr>Wingdings</vt:lpstr>
      <vt:lpstr>Wingdings 2</vt:lpstr>
      <vt:lpstr>Wingdings 3</vt:lpstr>
      <vt:lpstr>Module</vt:lpstr>
      <vt:lpstr>I’M A SINNER???</vt:lpstr>
      <vt:lpstr>Personal Observations </vt:lpstr>
      <vt:lpstr>Personal Observations </vt:lpstr>
      <vt:lpstr>Romans 5:6-12</vt:lpstr>
      <vt:lpstr>Romans 5:6-12</vt:lpstr>
      <vt:lpstr>Romans 5:6-12</vt:lpstr>
      <vt:lpstr>Romans 5:6-12</vt:lpstr>
      <vt:lpstr>Romans 5:6-12</vt:lpstr>
      <vt:lpstr>Romans 5:6-12</vt:lpstr>
      <vt:lpstr>Romans 5:6-12</vt:lpstr>
      <vt:lpstr>According  To Scripture…</vt:lpstr>
      <vt:lpstr>The Definition Of Sin Psalm 32:1-2 </vt:lpstr>
      <vt:lpstr>The Revelation Of Sin  </vt:lpstr>
      <vt:lpstr>The Remedy For Sin Rom. 5:6-9</vt:lpstr>
      <vt:lpstr>Romans 5:6-9</vt:lpstr>
      <vt:lpstr>Romans 5:6-9</vt:lpstr>
      <vt:lpstr>Romans 5:6-9</vt:lpstr>
      <vt:lpstr>What Sin Will Do For You</vt:lpstr>
      <vt:lpstr>Two Choices   Romans 6:23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A Marriage Work</dc:title>
  <dc:creator>SBC</dc:creator>
  <cp:lastModifiedBy>Summers Baptist Church</cp:lastModifiedBy>
  <cp:revision>95</cp:revision>
  <dcterms:created xsi:type="dcterms:W3CDTF">2013-02-10T16:06:46Z</dcterms:created>
  <dcterms:modified xsi:type="dcterms:W3CDTF">2026-05-03T02:11:20Z</dcterms:modified>
</cp:coreProperties>
</file>