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8" y="88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A7BB6A0-F9F9-446E-B27F-D1A11AD73167}" type="datetimeFigureOut">
              <a:rPr lang="en-US" smtClean="0"/>
              <a:pPr/>
              <a:t>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C43CB90-DB16-45FF-9B94-F6372471726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657600"/>
            <a:ext cx="12039600" cy="11430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 Kings 5:16-27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0" y="1263615"/>
            <a:ext cx="12039600" cy="1784386"/>
          </a:xfrm>
        </p:spPr>
        <p:txBody>
          <a:bodyPr>
            <a:normAutofit fontScale="90000"/>
          </a:bodyPr>
          <a:lstStyle/>
          <a:p>
            <a:r>
              <a:rPr lang="en-US" sz="8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Gehazi Taught Us 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12039600" cy="1066800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Ministry of Elisha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219200"/>
            <a:ext cx="11887200" cy="5486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Had A Definite Call</a:t>
            </a:r>
          </a:p>
          <a:p>
            <a:pPr marL="0" indent="0">
              <a:buNone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Served Humbly </a:t>
            </a:r>
          </a:p>
          <a:p>
            <a:pPr>
              <a:buFont typeface="Wingdings" panose="05000000000000000000" pitchFamily="2" charset="2"/>
              <a:buChar char="q"/>
            </a:pP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7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Had A Holy Desire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477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 II Kings 5:16-27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152400"/>
            <a:ext cx="12039600" cy="6705600"/>
          </a:xfrm>
        </p:spPr>
        <p:txBody>
          <a:bodyPr>
            <a:normAutofit fontScale="92500"/>
          </a:bodyPr>
          <a:lstStyle/>
          <a:p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Fortunate To Have Lived Under A Godly Influence</a:t>
            </a:r>
          </a:p>
          <a:p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Privileged To Have Witnessed God’s Power</a:t>
            </a:r>
          </a:p>
          <a:p>
            <a:r>
              <a:rPr lang="en-US" sz="7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Blessed to Have Been Afforded Many Opportunities </a:t>
            </a:r>
            <a:endParaRPr lang="en-US" sz="7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52400"/>
            <a:ext cx="11887200" cy="6477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Was Overcome By A Spirit Of Covetousness </a:t>
            </a:r>
          </a:p>
          <a:p>
            <a:pPr>
              <a:buFont typeface="Wingdings" pitchFamily="2" charset="2"/>
              <a:buChar char="§"/>
            </a:pPr>
            <a: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Reaped What He Had Sown</a:t>
            </a:r>
          </a:p>
          <a:p>
            <a:pPr>
              <a:buFont typeface="Wingdings" pitchFamily="2" charset="2"/>
              <a:buChar char="§"/>
            </a:pPr>
            <a: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Made His Own Choices</a:t>
            </a:r>
          </a:p>
          <a:p>
            <a:pPr>
              <a:buFont typeface="Wingdings" pitchFamily="2" charset="2"/>
              <a:buChar char="§"/>
            </a:pPr>
            <a:r>
              <a:rPr lang="en-US" sz="6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Learned That Some Things Done Cannot Be Undone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</TotalTime>
  <Words>85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Franklin Gothic Book</vt:lpstr>
      <vt:lpstr>Perpetua</vt:lpstr>
      <vt:lpstr>Wingdings</vt:lpstr>
      <vt:lpstr>Wingdings 2</vt:lpstr>
      <vt:lpstr>Equity</vt:lpstr>
      <vt:lpstr>What Gehazi Taught Us  </vt:lpstr>
      <vt:lpstr>The Ministry of Elisha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Can Have It Your Way</dc:title>
  <dc:creator>Paul</dc:creator>
  <cp:lastModifiedBy>Summers Baptist Church</cp:lastModifiedBy>
  <cp:revision>16</cp:revision>
  <dcterms:created xsi:type="dcterms:W3CDTF">2011-11-27T00:56:52Z</dcterms:created>
  <dcterms:modified xsi:type="dcterms:W3CDTF">2025-02-02T15:51:57Z</dcterms:modified>
</cp:coreProperties>
</file>