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65" r:id="rId4"/>
    <p:sldId id="266" r:id="rId5"/>
    <p:sldId id="262" r:id="rId6"/>
    <p:sldId id="267" r:id="rId7"/>
    <p:sldId id="268" r:id="rId8"/>
    <p:sldId id="263" r:id="rId9"/>
    <p:sldId id="269" r:id="rId10"/>
    <p:sldId id="270" r:id="rId11"/>
    <p:sldId id="261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26" autoAdjust="0"/>
  </p:normalViewPr>
  <p:slideViewPr>
    <p:cSldViewPr>
      <p:cViewPr varScale="1">
        <p:scale>
          <a:sx n="102" d="100"/>
          <a:sy n="102" d="100"/>
        </p:scale>
        <p:origin x="1400" y="48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3/28/26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3/28/26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3/28/26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3/28/26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3/28/26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3/28/26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3/28/26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3/28/26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3/28/26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3/28/26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5CDD5852-9499-4F1F-BA51-CB3C634FE756}" type="datetimeFigureOut">
              <a:rPr lang="en-US" smtClean="0"/>
              <a:pPr/>
              <a:t>3/28/26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CDD5852-9499-4F1F-BA51-CB3C634FE756}" type="datetimeFigureOut">
              <a:rPr lang="en-US" smtClean="0"/>
              <a:pPr/>
              <a:t>3/28/26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355848"/>
            <a:ext cx="12192000" cy="1673352"/>
          </a:xfrm>
        </p:spPr>
        <p:txBody>
          <a:bodyPr>
            <a:noAutofit/>
          </a:bodyPr>
          <a:lstStyle/>
          <a:p>
            <a:pPr algn="ctr"/>
            <a:r>
              <a:rPr lang="en-US" sz="8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Darkness Of The Cross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219200"/>
            <a:ext cx="12192000" cy="1295400"/>
          </a:xfrm>
        </p:spPr>
        <p:txBody>
          <a:bodyPr>
            <a:normAutofit/>
          </a:bodyPr>
          <a:lstStyle/>
          <a:p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27:45-53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514578-0996-0601-10B3-A1A0BF348A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0A552-A241-E05C-F399-F0C2E1334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752600"/>
            <a:ext cx="12192000" cy="5105400"/>
          </a:xfrm>
        </p:spPr>
        <p:txBody>
          <a:bodyPr>
            <a:normAutofit/>
          </a:bodyPr>
          <a:lstStyle/>
          <a:p>
            <a:pPr marL="118872" indent="0">
              <a:buSzPct val="100000"/>
              <a:buNone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53) </a:t>
            </a: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came out of the graves after his resurrection, and went into the holy city, and appeared unto many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0246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304800"/>
            <a:ext cx="12344400" cy="1103376"/>
          </a:xfrm>
        </p:spPr>
        <p:txBody>
          <a:bodyPr>
            <a:noAutofit/>
          </a:bodyPr>
          <a:lstStyle/>
          <a:p>
            <a:pPr algn="ctr"/>
            <a:r>
              <a:rPr lang="en-US" sz="8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Darkness of the Cross </a:t>
            </a:r>
            <a:br>
              <a:rPr lang="en-US" sz="4400" dirty="0"/>
            </a:b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12344400" cy="5791200"/>
          </a:xfrm>
        </p:spPr>
        <p:txBody>
          <a:bodyPr>
            <a:normAutofit fontScale="55000" lnSpcReduction="20000"/>
          </a:bodyPr>
          <a:lstStyle/>
          <a:p>
            <a:r>
              <a:rPr lang="en-US" sz="16500" b="1" dirty="0"/>
              <a:t> </a:t>
            </a:r>
            <a:r>
              <a:rPr lang="en-US" sz="16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Darkness of Sin     	</a:t>
            </a:r>
            <a:r>
              <a:rPr lang="en-US" sz="1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 3:19-20</a:t>
            </a:r>
          </a:p>
          <a:p>
            <a:r>
              <a:rPr lang="en-US" sz="16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Darkness of 	Separation </a:t>
            </a:r>
            <a:r>
              <a:rPr lang="en-US" sz="1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vs. 9 </a:t>
            </a:r>
          </a:p>
          <a:p>
            <a:pPr marL="118872" indent="0">
              <a:buNone/>
            </a:pPr>
            <a:r>
              <a:rPr lang="en-US" sz="1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1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Isaiah 59:2</a:t>
            </a:r>
          </a:p>
          <a:p>
            <a:pPr>
              <a:buNone/>
            </a:pPr>
            <a:r>
              <a:rPr lang="en-US" b="1" dirty="0"/>
              <a:t>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4A5226-2D54-27CC-690C-EE0E603A0A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E2065-9F4C-AE71-255C-E6BFBB206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52400" y="304800"/>
            <a:ext cx="12344400" cy="1103376"/>
          </a:xfrm>
        </p:spPr>
        <p:txBody>
          <a:bodyPr>
            <a:noAutofit/>
          </a:bodyPr>
          <a:lstStyle/>
          <a:p>
            <a:pPr algn="ctr"/>
            <a:r>
              <a:rPr lang="en-US" sz="8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Darkness of the Cross </a:t>
            </a:r>
            <a:br>
              <a:rPr lang="en-US" sz="4400" dirty="0"/>
            </a:b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1E3A0-9947-671C-336D-2B9912876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76400"/>
            <a:ext cx="12344400" cy="5562600"/>
          </a:xfrm>
        </p:spPr>
        <p:txBody>
          <a:bodyPr>
            <a:normAutofit fontScale="62500" lnSpcReduction="20000"/>
          </a:bodyPr>
          <a:lstStyle/>
          <a:p>
            <a:r>
              <a:rPr lang="en-US" sz="16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Darkness of 	Shame</a:t>
            </a:r>
          </a:p>
          <a:p>
            <a:r>
              <a:rPr lang="en-US" sz="16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Darkness of 	Salvation  </a:t>
            </a:r>
            <a:r>
              <a:rPr lang="en-US" sz="10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John 1:5-9  </a:t>
            </a:r>
          </a:p>
          <a:p>
            <a:pPr>
              <a:buNone/>
            </a:pPr>
            <a:r>
              <a:rPr lang="en-US" b="1" dirty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528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5448"/>
            <a:ext cx="11430000" cy="1252728"/>
          </a:xfrm>
        </p:spPr>
        <p:txBody>
          <a:bodyPr>
            <a:normAutofit/>
          </a:bodyPr>
          <a:lstStyle/>
          <a:p>
            <a:r>
              <a:rPr lang="en-US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27:45-53 KJV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12192000" cy="5181600"/>
          </a:xfrm>
        </p:spPr>
        <p:txBody>
          <a:bodyPr>
            <a:normAutofit/>
          </a:bodyPr>
          <a:lstStyle/>
          <a:p>
            <a:pPr marL="118872" indent="0">
              <a:buSzPct val="100000"/>
              <a:buNone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45) </a:t>
            </a: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Now from the sixth hour there was darkness over all the land unto the ninth hour.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A2314-312D-2F2F-7C3B-B4BCC8E923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402E7-B5DF-5C38-87C6-D880E5CD8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5448"/>
            <a:ext cx="11582400" cy="1252728"/>
          </a:xfrm>
        </p:spPr>
        <p:txBody>
          <a:bodyPr>
            <a:normAutofit/>
          </a:bodyPr>
          <a:lstStyle/>
          <a:p>
            <a:endParaRPr lang="en-US" sz="6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A4EB7-8836-465C-318C-DF6EC1907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08176"/>
            <a:ext cx="12192000" cy="5678424"/>
          </a:xfrm>
        </p:spPr>
        <p:txBody>
          <a:bodyPr>
            <a:normAutofit fontScale="92500" lnSpcReduction="20000"/>
          </a:bodyPr>
          <a:lstStyle/>
          <a:p>
            <a:pPr marL="118872" indent="0">
              <a:buSzPct val="100000"/>
              <a:buNone/>
            </a:pPr>
            <a:r>
              <a:rPr lang="en-US" sz="7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46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7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about the ninth hour Jesus cried with a loud voice, saying, Eli, Eli, lama sabachthani? that is to say, My God, my God, why hast thou forsaken me.</a:t>
            </a:r>
            <a:endParaRPr lang="en-US" sz="7800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525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79F2E9-CD40-48C3-5AE3-3EC95BF53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4CAFF-8240-BC61-5924-3320DC7C9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5448"/>
            <a:ext cx="12192000" cy="1252728"/>
          </a:xfrm>
        </p:spPr>
        <p:txBody>
          <a:bodyPr>
            <a:normAutofit/>
          </a:bodyPr>
          <a:lstStyle/>
          <a:p>
            <a:endParaRPr lang="en-US" sz="6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4253DF-F4E1-6220-3F27-1945F21C21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08176"/>
            <a:ext cx="12192000" cy="5678424"/>
          </a:xfrm>
        </p:spPr>
        <p:txBody>
          <a:bodyPr>
            <a:normAutofit/>
          </a:bodyPr>
          <a:lstStyle/>
          <a:p>
            <a:pPr marL="118872" indent="0">
              <a:buSzPct val="100000"/>
              <a:buNone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47) </a:t>
            </a:r>
            <a:r>
              <a:rPr lang="en-US" sz="6600" b="1" i="0" baseline="3000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72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 of them that stood there, when they heard that, said, This man calleth for Elias.</a:t>
            </a:r>
            <a:endParaRPr 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45457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12192000" cy="5410200"/>
          </a:xfrm>
        </p:spPr>
        <p:txBody>
          <a:bodyPr>
            <a:normAutofit lnSpcReduction="10000"/>
          </a:bodyPr>
          <a:lstStyle/>
          <a:p>
            <a:pPr marL="118872" indent="0">
              <a:buSzPct val="100000"/>
              <a:buNone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48) </a:t>
            </a: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straightway one of them ran, and took a spunge, and filled it with vinegar, and put it on a reed, and gave him to drink.</a:t>
            </a:r>
            <a:endParaRPr lang="en-US" sz="72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77B61C-37A7-4D30-E0A0-8451A29135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7EC490-9551-5169-87EF-58C3A7CEE0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76400"/>
            <a:ext cx="12039600" cy="5029200"/>
          </a:xfrm>
        </p:spPr>
        <p:txBody>
          <a:bodyPr>
            <a:normAutofit/>
          </a:bodyPr>
          <a:lstStyle/>
          <a:p>
            <a:pPr marL="118872" indent="0">
              <a:buSzPct val="100000"/>
              <a:buNone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49) </a:t>
            </a: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rest said, Let be, let us see whether Elias will come to save him.</a:t>
            </a:r>
          </a:p>
          <a:p>
            <a:pPr marL="118872" indent="0">
              <a:buSzPct val="100000"/>
              <a:buNone/>
            </a:pPr>
            <a:endParaRPr lang="en-US" sz="4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434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EF2678-31FF-14F3-6762-E1F4BA4297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C8CE7-20DD-8673-0489-5C8A49D4EC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76400"/>
            <a:ext cx="12039600" cy="5029200"/>
          </a:xfrm>
        </p:spPr>
        <p:txBody>
          <a:bodyPr>
            <a:normAutofit/>
          </a:bodyPr>
          <a:lstStyle/>
          <a:p>
            <a:pPr marL="118872" indent="0">
              <a:buSzPct val="100000"/>
              <a:buNone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50) </a:t>
            </a: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Jesus, when he had cried again with a loud voice, yielded up the ghost</a:t>
            </a:r>
            <a:r>
              <a:rPr lang="en-US" sz="72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224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11887200" cy="5181600"/>
          </a:xfrm>
        </p:spPr>
        <p:txBody>
          <a:bodyPr>
            <a:normAutofit lnSpcReduction="10000"/>
          </a:bodyPr>
          <a:lstStyle/>
          <a:p>
            <a:pPr marL="118872" indent="0">
              <a:buSzPct val="100000"/>
              <a:buNone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51)  </a:t>
            </a: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behold, the veil of the temple was rent in twain from the top to the bottom; and the earth did quake, and the rocks rent;</a:t>
            </a:r>
          </a:p>
          <a:p>
            <a:pPr marL="118872" indent="0">
              <a:buSzPct val="100000"/>
              <a:buNone/>
            </a:pP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5C75A-7E56-B793-C0A8-FDDD3BEAE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29E7D-BED4-61B7-C1AA-F9A1A0B47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24000"/>
            <a:ext cx="12192000" cy="5334000"/>
          </a:xfrm>
        </p:spPr>
        <p:txBody>
          <a:bodyPr>
            <a:normAutofit/>
          </a:bodyPr>
          <a:lstStyle/>
          <a:p>
            <a:pPr marL="118872" indent="0">
              <a:buSzPct val="100000"/>
              <a:buNone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52) </a:t>
            </a: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the graves were opened; and many bodies of the saints which slept arose,</a:t>
            </a:r>
          </a:p>
          <a:p>
            <a:pPr marL="118872" indent="0">
              <a:buSzPct val="100000"/>
              <a:buNone/>
            </a:pP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4166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334</TotalTime>
  <Words>284</Words>
  <Application>Microsoft Macintosh PowerPoint</Application>
  <PresentationFormat>Widescreen</PresentationFormat>
  <Paragraphs>21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Corbel</vt:lpstr>
      <vt:lpstr>system-ui</vt:lpstr>
      <vt:lpstr>Wingdings</vt:lpstr>
      <vt:lpstr>Wingdings 2</vt:lpstr>
      <vt:lpstr>Wingdings 3</vt:lpstr>
      <vt:lpstr>Module</vt:lpstr>
      <vt:lpstr>The Darkness Of The Cross</vt:lpstr>
      <vt:lpstr>Matthew 27:45-53 KJV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Darkness of the Cross  </vt:lpstr>
      <vt:lpstr>The Darkness of the Cross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Make A Marriage Work</dc:title>
  <dc:creator>SBC</dc:creator>
  <cp:lastModifiedBy>Summers Baptist Church</cp:lastModifiedBy>
  <cp:revision>34</cp:revision>
  <dcterms:created xsi:type="dcterms:W3CDTF">2013-02-10T16:06:46Z</dcterms:created>
  <dcterms:modified xsi:type="dcterms:W3CDTF">2026-03-29T03:38:17Z</dcterms:modified>
</cp:coreProperties>
</file>