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sldIdLst>
    <p:sldId id="256" r:id="rId2"/>
    <p:sldId id="267" r:id="rId3"/>
    <p:sldId id="268" r:id="rId4"/>
    <p:sldId id="275" r:id="rId5"/>
    <p:sldId id="276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E904C-B689-A149-AC00-FEF6F4610DE8}" v="1" dt="2023-11-26T03:15:44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5" autoAdjust="0"/>
    <p:restoredTop sz="94650" autoAdjust="0"/>
  </p:normalViewPr>
  <p:slideViewPr>
    <p:cSldViewPr>
      <p:cViewPr varScale="1">
        <p:scale>
          <a:sx n="115" d="100"/>
          <a:sy n="115" d="100"/>
        </p:scale>
        <p:origin x="512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s Baptist Church" userId="c7267abe811c1ba1" providerId="LiveId" clId="{579E904C-B689-A149-AC00-FEF6F4610DE8}"/>
    <pc:docChg chg="custSel modSld">
      <pc:chgData name="Summers Baptist Church" userId="c7267abe811c1ba1" providerId="LiveId" clId="{579E904C-B689-A149-AC00-FEF6F4610DE8}" dt="2023-11-26T03:18:59.684" v="13" actId="255"/>
      <pc:docMkLst>
        <pc:docMk/>
      </pc:docMkLst>
      <pc:sldChg chg="modSp mod">
        <pc:chgData name="Summers Baptist Church" userId="c7267abe811c1ba1" providerId="LiveId" clId="{579E904C-B689-A149-AC00-FEF6F4610DE8}" dt="2023-11-26T03:18:59.684" v="13" actId="255"/>
        <pc:sldMkLst>
          <pc:docMk/>
          <pc:sldMk cId="0" sldId="279"/>
        </pc:sldMkLst>
        <pc:spChg chg="mod">
          <ac:chgData name="Summers Baptist Church" userId="c7267abe811c1ba1" providerId="LiveId" clId="{579E904C-B689-A149-AC00-FEF6F4610DE8}" dt="2023-11-26T03:18:59.684" v="13" actId="255"/>
          <ac:spMkLst>
            <pc:docMk/>
            <pc:sldMk cId="0" sldId="279"/>
            <ac:spMk id="3" creationId="{51A47773-2C3D-5601-791F-E54F00D498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FDF7B-5C31-F07A-C61A-A9EB9EBF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0E2B4-7283-2FA2-393A-0D9F7701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A7FC3-7C91-6208-566E-6554AC06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9903-EE44-734B-B3BD-26D57A7302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76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DAA1D0-5230-D31D-26E8-6CF0D9BC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CC2297-8F46-AE30-AF02-0794308D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CEAD36-24EB-29A2-B7DA-438A1CF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96D1-27B3-3946-B9E8-489F36764B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993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D4BAE1-AFEA-8A16-0109-BCF4B5CF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7AF4B-91CA-3C2F-300A-12CF6CF6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DB3EB-F380-1791-826B-6B4702F2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6278F-57E4-E547-9B98-6CD3934BD1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908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E1F648-7FAD-6EB4-E6A5-14F7DADC6458}"/>
              </a:ext>
            </a:extLst>
          </p:cNvPr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F3045-A403-E684-2EB1-8E04AFEBA5BC}"/>
              </a:ext>
            </a:extLst>
          </p:cNvPr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460B4F9-1921-A224-F2D2-25CC4F584FB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373689C-AD27-DBB8-AC04-A55A05ACD4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7A0D295-2125-0FC5-DF3D-092275C60E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A190-6ABD-5A41-B778-B884D43322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507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712E544-CB2C-FFC4-2933-3E29A9AD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4060A-D135-A893-F40C-10DD4B94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9AC2F-67A9-3203-6D4A-C803A43B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1BA4-E6AC-984A-AF99-861CABD7BA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6475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D62F6E-7B44-B7E2-63DB-AF9E1C88D94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64924F-192C-FD8A-8C16-1D638CDF4B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1010E8-0124-D649-EDDD-7070690148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FFDD2-1CD9-7C47-B457-E8B76376AA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6295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4728CC-8333-966A-7D8C-C2B654C9AF9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367F94-516B-3E7B-0865-5A73562D57D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C9A2C0-002F-912E-F24B-5B00D33928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7333-8DE7-2844-ADF4-6802F790C1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107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971-AC76-9F4C-8129-8A82F413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18A92-CF3C-2C2E-2E7E-2A34CFEC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86523-BF15-FC7F-F7E4-3911BDE5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0E04-6397-CA43-8527-288395DE46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3922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B7671-498A-64B6-0C16-8CFCBA8D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D8D7C-B25F-5842-7FE7-9B008140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B2FA7-1ABF-5589-782F-103C0066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E585-11BF-C94D-B69B-144AE2726F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85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AE86-B936-9EBD-F145-46F09154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4AB60-DE6A-1461-14F9-7949A90D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D2166-7622-DBCD-69FE-DB43F392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FB3F-6E08-5E47-A5B2-90E3E7E6F5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326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4EB05-0200-3F4D-E720-976E1222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1240F-AE50-DE17-AE0F-817D7C65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FBA4E-4EB2-C53F-AC3E-5E25E014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5EC2-EE37-954A-83EE-657330E8C6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984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0687D-C848-B5A9-E68B-66C7C6CC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5AEAA1-A5CB-0DFE-D549-55D12437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18F684-3964-7E18-B697-A7A42AD5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2B2F-6243-0342-863E-97216E3354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524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F396C6-70D8-C410-8E34-79AC9EF8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0A2065-DAD9-237A-99EE-099C1198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086F50-6776-178B-FD13-E23A5049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34B3-560E-BC4D-A040-B7185C1C49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476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9F7E57-0EB1-D919-B96D-9CD1EF78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806C11-B474-33C2-B086-6B632F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2FC298-1F0C-1775-1722-31AF0B7C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11C6-B90F-1D48-A8B3-EA04DEFFCE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125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CCF9C7-22F2-2307-83B3-7735CC0D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924655-AD53-3559-5AA6-CB53659F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9754AB-00B8-F7A8-EDBF-EDB4A595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729A-2449-F44A-B055-92480F15CA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661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5726DA-C78B-8314-4CBF-39C37AE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C21931-F9AE-E40B-3AEC-FECAB6AA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5EE4B0-4B53-651E-2584-B236A972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A0B0-410C-C247-B997-9461EBBE9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658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E4BE9D-E6BB-6F31-C1C0-6EA7C9E7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BC7E19-B535-4797-3DE3-69CEE8A0C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9658C9-FCE4-4ACA-5904-5280D62F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E19A-EB0C-FD47-AEDA-ABC8C6553E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726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9960B-536D-7C00-249B-E91D71FA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EE987-2481-9149-6883-64C25FD29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026BD-2E80-E822-E1A5-D96844364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5EF00-2186-6E87-FB16-8B955FC91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33B62-111B-FEF1-627F-0789D9B78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AAE0F7-A5D9-DF42-A5D5-B0E3CA48AC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70" r:id="rId12"/>
    <p:sldLayoutId id="2147484165" r:id="rId13"/>
    <p:sldLayoutId id="2147484166" r:id="rId14"/>
    <p:sldLayoutId id="2147484167" r:id="rId15"/>
    <p:sldLayoutId id="2147484168" r:id="rId16"/>
    <p:sldLayoutId id="2147484169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D2A195D-F1D4-324D-06DC-4E3804C369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12192000" cy="678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The greatest revival in History</a:t>
            </a:r>
            <a:br>
              <a:rPr lang="en-US" sz="7200" dirty="0"/>
            </a:br>
            <a:br>
              <a:rPr lang="en-US" sz="4400" dirty="0"/>
            </a:br>
            <a:r>
              <a:rPr lang="en-US" sz="4400" dirty="0"/>
              <a:t>          </a:t>
            </a:r>
            <a:br>
              <a:rPr lang="en-US" sz="4400" dirty="0"/>
            </a:br>
            <a:r>
              <a:rPr lang="en-US" sz="6600" dirty="0"/>
              <a:t>Jonah 3:1-10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54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39D49F1-47B5-BF3C-11E8-3225F76B91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95438" y="3602038"/>
            <a:ext cx="9001125" cy="16557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06E04-5C46-6477-7B63-5A8078184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11963400" cy="6553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4800" b="1" dirty="0">
                <a:latin typeface="Franklin Gothic Medium" panose="020B0603020102020204" pitchFamily="34" charset="0"/>
              </a:rPr>
              <a:t>Jonah 3:1-10 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1FDB-780D-12B9-1CD8-A334ED0E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818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b="1" dirty="0">
                <a:latin typeface="Franklin Gothic Medium" panose="020B0603020102020204" pitchFamily="34" charset="0"/>
              </a:rPr>
              <a:t>God’s Renewed Call </a:t>
            </a:r>
            <a:r>
              <a:rPr lang="en-US" sz="5400" b="1" dirty="0">
                <a:latin typeface="Franklin Gothic Medium" panose="020B0603020102020204" pitchFamily="34" charset="0"/>
              </a:rPr>
              <a:t>vs. 1-2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Disobedience Doesn’t 	Cancel God’s Call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God Doesn’t Hold Grudges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8FBC6-7350-4B29-F3BE-83333496D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81800"/>
          </a:xfrm>
        </p:spPr>
        <p:txBody>
          <a:bodyPr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b="1" dirty="0">
                <a:latin typeface="Franklin Gothic Medium" panose="020B0603020102020204" pitchFamily="34" charset="0"/>
              </a:rPr>
              <a:t>God’s Renewed Call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God Doesn’t Lighten The 	Load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God Doesn’t Give Up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God Doesn’t Need Jonah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35E2B-1DAD-E8B9-6371-AB723ABE6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818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b="1" dirty="0">
                <a:latin typeface="Franklin Gothic Medium" panose="020B0603020102020204" pitchFamily="34" charset="0"/>
              </a:rPr>
              <a:t>Jonah’s Message </a:t>
            </a:r>
            <a:r>
              <a:rPr lang="en-US" sz="5400" b="1" dirty="0">
                <a:latin typeface="Franklin Gothic Medium" panose="020B0603020102020204" pitchFamily="34" charset="0"/>
              </a:rPr>
              <a:t>vs. 3-4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It Was Short 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It Was Simple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It Wasn’t Positive 	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FD032-D71C-96FE-C8C0-2FE8942B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818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b="1" dirty="0">
                <a:latin typeface="Franklin Gothic Medium" panose="020B0603020102020204" pitchFamily="34" charset="0"/>
              </a:rPr>
              <a:t>Ninevah's Repentance </a:t>
            </a:r>
            <a:r>
              <a:rPr lang="en-US" sz="5400" b="1" dirty="0">
                <a:latin typeface="Franklin Gothic Medium" panose="020B0603020102020204" pitchFamily="34" charset="0"/>
              </a:rPr>
              <a:t>vs. 5-9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They Believed God 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The Entire City Repented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It Wasn’t Positive 	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7203E-26A6-0172-4412-791E39B7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818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0" b="1" dirty="0">
                <a:latin typeface="Franklin Gothic Medium" panose="020B0603020102020204" pitchFamily="34" charset="0"/>
              </a:rPr>
              <a:t>God’s Response </a:t>
            </a:r>
            <a:r>
              <a:rPr lang="en-US" sz="5400" b="1" dirty="0">
                <a:latin typeface="Franklin Gothic Medium" panose="020B0603020102020204" pitchFamily="34" charset="0"/>
              </a:rPr>
              <a:t>vs. 10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God Always Shows Mercy 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They Didn’t Know Much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They Believed God 	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47773-2C3D-5601-791F-E54F00D4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12115800" cy="67818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dirty="0">
                <a:latin typeface="Franklin Gothic Medium" panose="020B0603020102020204" pitchFamily="34" charset="0"/>
              </a:rPr>
              <a:t> </a:t>
            </a:r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Luke 11:32 </a:t>
            </a:r>
            <a:r>
              <a:rPr lang="en-US" sz="5800" b="1" dirty="0">
                <a:latin typeface="Franklin Gothic Medium" panose="020B0603020102020204" pitchFamily="34" charset="0"/>
              </a:rPr>
              <a:t>“</a:t>
            </a:r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The men of Nineve shall rise up in the judgment with this generation, and shall condemn it: for they repented at the preaching of Jonas; and, behold, a greater than Jonas is here.”</a:t>
            </a:r>
            <a:endParaRPr lang="en-US" sz="5800" b="1" dirty="0">
              <a:latin typeface="Franklin Gothic Medium" panose="020B060302010202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b="1" dirty="0">
                <a:latin typeface="Franklin Gothic Medium" panose="020B0603020102020204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4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5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1349</TotalTime>
  <Words>143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Franklin Gothic Medium</vt:lpstr>
      <vt:lpstr>Rockwell</vt:lpstr>
      <vt:lpstr>Wingdings</vt:lpstr>
      <vt:lpstr>Damask</vt:lpstr>
      <vt:lpstr>The greatest revival in History             Jonah 3:1-10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Bethlem Baptist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Sermon</dc:title>
  <dc:creator>Paul Young</dc:creator>
  <cp:lastModifiedBy>Summers Baptist Church</cp:lastModifiedBy>
  <cp:revision>121</cp:revision>
  <dcterms:created xsi:type="dcterms:W3CDTF">2005-12-05T18:33:46Z</dcterms:created>
  <dcterms:modified xsi:type="dcterms:W3CDTF">2023-11-26T03:19:03Z</dcterms:modified>
</cp:coreProperties>
</file>