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90" r:id="rId3"/>
    <p:sldId id="292" r:id="rId4"/>
    <p:sldId id="29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123" d="100"/>
          <a:sy n="123" d="100"/>
        </p:scale>
        <p:origin x="1176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8921A-92DD-4697-9D64-A093C6EFD9F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89728-F56E-49D6-87BB-DA02734A7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7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89728-F56E-49D6-87BB-DA02734A7E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16C5D-4E7B-3DA6-67EB-879056F67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80B02F-4061-3505-4AFC-FB042A4CB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F1F5F3-772C-D7AD-C7EF-EB41A123F5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8087B-4F8A-B960-06DF-1DE2C680F2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89728-F56E-49D6-87BB-DA02734A7E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27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45D76-034D-7EDB-FB4A-C56593F62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6AA68E-8962-00C5-6423-B6BD6E3B4F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0875F-F604-F305-C534-7F8E4E1E0A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15BB0-50E9-7F82-EED6-C47AA50E7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89728-F56E-49D6-87BB-DA02734A7E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88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350"/>
            <a:ext cx="9144000" cy="28956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Jehoshaphat Learned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43249"/>
            <a:ext cx="9144000" cy="200025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Chronicles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20:1-17</a:t>
            </a:r>
          </a:p>
          <a:p>
            <a:pPr algn="ctr"/>
            <a:endParaRPr lang="en-US" sz="6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F309A-0F1B-4E45-759C-596E4BA4B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7A0BC-797F-95F2-2EA8-D855FBE7F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5750"/>
            <a:ext cx="9144000" cy="4857750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Encountered a Problem              vs. 1-2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Established His Purpose             vs. 3-4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Examined His Past                     vs. 5-7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Embraced God’s Promise          vs. 8-11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Expressed His Powerlessness     vs. 12-13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Enlisted God’s Protection		vs. 14-17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7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He Expressed His Praise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			vs. 18-26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0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35EDE-278C-CB2B-2BCF-7C8AAAE02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3EB59-2471-CA9E-4871-DC3D05B2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5750"/>
            <a:ext cx="9144000" cy="4857750"/>
          </a:xfrm>
        </p:spPr>
        <p:txBody>
          <a:bodyPr>
            <a:normAutofit fontScale="85000" lnSpcReduction="20000"/>
          </a:bodyPr>
          <a:lstStyle/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en-US" sz="59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You’re Going To Mess Up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9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You Will Reap What You’ve Sown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en-US" sz="59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When The “Results” Are In, Assess Your Options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9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Learn Your </a:t>
            </a:r>
            <a:r>
              <a:rPr lang="en-US" sz="59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Lessons and Keep Moving</a:t>
            </a:r>
            <a:endParaRPr kumimoji="0" lang="en-US" sz="5900" b="1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aramond"/>
              <a:ea typeface="+mn-ea"/>
              <a:cs typeface="+mn-cs"/>
            </a:endParaRP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885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5E079-B6BE-C273-15CF-82866EC73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56B84-75D7-48D4-DE3B-3E9C4ED6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5750"/>
            <a:ext cx="9144000" cy="4857750"/>
          </a:xfrm>
        </p:spPr>
        <p:txBody>
          <a:bodyPr>
            <a:normAutofit/>
          </a:bodyPr>
          <a:lstStyle/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You’re Not Assistant God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Let GOD be God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endParaRPr lang="en-US" sz="5000" b="1" kern="0" dirty="0">
              <a:effectLst>
                <a:outerShdw blurRad="38100" dist="38100" dir="2700000" algn="tl">
                  <a:srgbClr val="000000"/>
                </a:outerShdw>
              </a:effectLst>
              <a:latin typeface="Garamond"/>
            </a:endParaRP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39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712</TotalTime>
  <Words>99</Words>
  <Application>Microsoft Office PowerPoint</Application>
  <PresentationFormat>On-screen Show (16:9)</PresentationFormat>
  <Paragraphs>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Garamond</vt:lpstr>
      <vt:lpstr>Georgia</vt:lpstr>
      <vt:lpstr>Trebuchet MS</vt:lpstr>
      <vt:lpstr>Wingdings</vt:lpstr>
      <vt:lpstr>Wingdings 2</vt:lpstr>
      <vt:lpstr>Urban</vt:lpstr>
      <vt:lpstr>What Jehoshaphat Learned 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112</cp:revision>
  <dcterms:created xsi:type="dcterms:W3CDTF">2010-10-31T05:03:18Z</dcterms:created>
  <dcterms:modified xsi:type="dcterms:W3CDTF">2025-11-02T15:56:51Z</dcterms:modified>
</cp:coreProperties>
</file>