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73" r:id="rId26"/>
    <p:sldId id="272" r:id="rId27"/>
    <p:sldId id="275" r:id="rId28"/>
    <p:sldId id="274" r:id="rId2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75" autoAdjust="0"/>
    <p:restoredTop sz="94650" autoAdjust="0"/>
  </p:normalViewPr>
  <p:slideViewPr>
    <p:cSldViewPr>
      <p:cViewPr varScale="1">
        <p:scale>
          <a:sx n="154" d="100"/>
          <a:sy n="154" d="100"/>
        </p:scale>
        <p:origin x="480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03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2/4/24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2/4/24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2/4/24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2/4/24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647949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The Mysterious Ways of God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43250"/>
            <a:ext cx="9144000" cy="1142998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/>
              <a:t>Acts 12:1-17</a:t>
            </a:r>
            <a:endParaRPr lang="en-US" sz="7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150147-AED5-AC49-3040-68621285AA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65FD6-85ED-1504-898E-F773AE254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568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 startAt="6"/>
            </a:pPr>
            <a:r>
              <a:rPr lang="en-US" sz="6000" b="0" i="0" dirty="0">
                <a:solidFill>
                  <a:srgbClr val="000000"/>
                </a:solidFill>
                <a:effectLst/>
              </a:rPr>
              <a:t>And when Herod would have brought him forth, the same night Peter was sleeping between two soldiers, bound with two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9408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1E1424-D21A-74E9-CFDE-19DBAD0E61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1FD9F-6AF1-F1F1-E2FA-C2887E1FF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568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 startAt="6"/>
            </a:pPr>
            <a:r>
              <a:rPr lang="en-US" sz="6000" b="0" i="0" dirty="0">
                <a:solidFill>
                  <a:srgbClr val="000000"/>
                </a:solidFill>
                <a:effectLst/>
              </a:rPr>
              <a:t>chains: and the keepers before the door kept the prison.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81633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EC426D-F4A4-F480-A3AA-D8473B968F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B1242-9491-F9AF-3485-198128458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568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 startAt="7"/>
            </a:pPr>
            <a:r>
              <a:rPr lang="en-US" sz="6000" b="0" i="0" dirty="0">
                <a:solidFill>
                  <a:srgbClr val="000000"/>
                </a:solidFill>
                <a:effectLst/>
              </a:rPr>
              <a:t>And, behold, the angel of the Lord came upon him, and a light shined in the prison: and he smote Peter on the side, and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64284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414F14-E395-F45E-26C0-79D799CB9C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E2104-8CE6-B307-534E-E17B2CC09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568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 startAt="7"/>
            </a:pPr>
            <a:r>
              <a:rPr lang="en-US" sz="6000" b="0" i="0" dirty="0">
                <a:solidFill>
                  <a:srgbClr val="000000"/>
                </a:solidFill>
                <a:effectLst/>
              </a:rPr>
              <a:t>raised him up, saying, Arise up quickly. And his chains fell off from his hands.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91485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EB50AB-E852-31D9-1BA3-F29B58404C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7B0E1-F0E9-D727-CB6E-417365CE4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568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 startAt="8"/>
            </a:pPr>
            <a:r>
              <a:rPr lang="en-US" sz="6000" b="0" i="0" dirty="0">
                <a:solidFill>
                  <a:srgbClr val="000000"/>
                </a:solidFill>
                <a:effectLst/>
              </a:rPr>
              <a:t>And the angel said unto him, Gird thyself, and bind on thy sandals. And so he did. And he saith unto him, Cast thy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90372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C73E0B-0346-721E-AB7B-86114C15D0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A880E-3DD6-E924-FC91-C7E69A68E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568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 startAt="8"/>
            </a:pPr>
            <a:r>
              <a:rPr lang="en-US" sz="6000" b="0" i="0" dirty="0">
                <a:solidFill>
                  <a:srgbClr val="000000"/>
                </a:solidFill>
                <a:effectLst/>
              </a:rPr>
              <a:t>garment about thee, and follow me.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70762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99BA7E-15DA-917C-1D01-A133BFD13A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615BB-78BE-FB4F-B9C6-123699BF9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568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 startAt="9"/>
            </a:pPr>
            <a:r>
              <a:rPr lang="en-US" sz="6000" b="0" i="0" dirty="0">
                <a:solidFill>
                  <a:srgbClr val="000000"/>
                </a:solidFill>
                <a:effectLst/>
              </a:rPr>
              <a:t>And he went out, and followed him; and </a:t>
            </a:r>
            <a:r>
              <a:rPr lang="en-US" sz="6000" b="0" i="0" dirty="0" err="1">
                <a:solidFill>
                  <a:srgbClr val="000000"/>
                </a:solidFill>
                <a:effectLst/>
              </a:rPr>
              <a:t>wist</a:t>
            </a:r>
            <a:r>
              <a:rPr lang="en-US" sz="6000" b="0" i="0" dirty="0">
                <a:solidFill>
                  <a:srgbClr val="000000"/>
                </a:solidFill>
                <a:effectLst/>
              </a:rPr>
              <a:t> not that it was true which was done by the angel; but thought he saw 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19997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8CF23D-AE0B-25A5-1B37-F14BC1D944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03077-52AB-F1A5-CCBF-9FFD1C176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568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 startAt="9"/>
            </a:pPr>
            <a:r>
              <a:rPr lang="en-US" sz="6000" b="0" i="0" dirty="0">
                <a:solidFill>
                  <a:srgbClr val="000000"/>
                </a:solidFill>
                <a:effectLst/>
              </a:rPr>
              <a:t>vision.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36096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C7B525-36EE-7ADF-845C-ADE6F56BA6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A2C46-B7C4-F3CE-01E0-3E2CC4C71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568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 startAt="10"/>
            </a:pPr>
            <a:r>
              <a:rPr lang="en-US" sz="6000" b="0" i="0" dirty="0">
                <a:solidFill>
                  <a:srgbClr val="000000"/>
                </a:solidFill>
                <a:effectLst/>
              </a:rPr>
              <a:t>When they were past the first and the second ward, they came unto the iron gate that leadeth unto the city; which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5627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554053-7D61-E498-0111-EA98D75294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ACEFC-7CF6-E2A3-1F44-7CBF1817F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568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 startAt="10"/>
            </a:pPr>
            <a:r>
              <a:rPr lang="en-US" sz="6000" b="0" i="0" dirty="0">
                <a:solidFill>
                  <a:srgbClr val="000000"/>
                </a:solidFill>
                <a:effectLst/>
              </a:rPr>
              <a:t>opened to them of his own accord: and they went out, and passed on through one street; and forthwith the angel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12084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3950"/>
            <a:ext cx="9144000" cy="401955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7800" b="1" dirty="0"/>
              <a:t>Observations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7800" b="1" dirty="0"/>
              <a:t>Examples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7800" b="1" dirty="0"/>
              <a:t>Results</a:t>
            </a:r>
          </a:p>
          <a:p>
            <a:pPr marL="109728" indent="0">
              <a:buNone/>
            </a:pPr>
            <a:r>
              <a:rPr lang="en-US" sz="6600" b="1" dirty="0"/>
              <a:t> </a:t>
            </a:r>
          </a:p>
          <a:p>
            <a:pPr marL="109728" indent="0">
              <a:buNone/>
            </a:pPr>
            <a:endParaRPr lang="en-US" sz="57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341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809AE1-A508-646D-5F76-A13DC8FA6C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DCC92-D300-D703-C24C-500631C10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568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 startAt="10"/>
            </a:pPr>
            <a:r>
              <a:rPr lang="en-US" sz="6000" b="0" i="0" dirty="0">
                <a:solidFill>
                  <a:srgbClr val="000000"/>
                </a:solidFill>
                <a:effectLst/>
              </a:rPr>
              <a:t>departed from him.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10539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5A7836-839F-C051-64D4-92DC3EC4CE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480AB-5225-93D1-2A06-AE86A283C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568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 startAt="11"/>
            </a:pPr>
            <a:r>
              <a:rPr lang="en-US" sz="6000" b="0" i="0" dirty="0">
                <a:solidFill>
                  <a:srgbClr val="000000"/>
                </a:solidFill>
                <a:effectLst/>
              </a:rPr>
              <a:t>And when Peter was come to himself, he said, Now I know of a surety, that the Lord hath sent his angel, and hath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672840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F93A98-B3BC-3F26-61D7-213672B72B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B058A-9210-2289-D341-1D353F530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568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 startAt="11"/>
            </a:pPr>
            <a:r>
              <a:rPr lang="en-US" sz="6000" b="0" i="0" dirty="0">
                <a:solidFill>
                  <a:srgbClr val="000000"/>
                </a:solidFill>
                <a:effectLst/>
              </a:rPr>
              <a:t>delivered me out of the hand of Herod, and from all the expectation of the people of the Jews.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98549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13BBF7-7C48-3077-6191-36B5A8C06F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27C47-39CD-F6E4-7222-E27F92890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568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 startAt="12"/>
            </a:pPr>
            <a:r>
              <a:rPr lang="en-US" sz="6000" b="0" i="0" dirty="0">
                <a:solidFill>
                  <a:srgbClr val="000000"/>
                </a:solidFill>
                <a:effectLst/>
              </a:rPr>
              <a:t>And when he had considered the thing, he came to the house of Mary the mother of John, whose surname was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529836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27F381-3B24-BC65-D867-7D6E4A3A28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72D7B-B431-102E-BEB3-7FAC268A1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568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 startAt="12"/>
            </a:pPr>
            <a:r>
              <a:rPr lang="en-US" sz="6000" b="0" i="0" dirty="0">
                <a:solidFill>
                  <a:srgbClr val="000000"/>
                </a:solidFill>
                <a:effectLst/>
              </a:rPr>
              <a:t>Mark; where many were gathered together praying.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10632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32958E-C684-7841-E25A-BD53CD47D2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6F5D2-8AE5-AAD3-A12E-10C3752C3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19150"/>
            <a:ext cx="9144000" cy="4324350"/>
          </a:xfrm>
        </p:spPr>
        <p:txBody>
          <a:bodyPr>
            <a:normAutofit fontScale="325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20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Mystery of God’s   Providence</a:t>
            </a:r>
            <a:r>
              <a:rPr lang="en-US" sz="1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1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 1-4</a:t>
            </a:r>
          </a:p>
          <a:p>
            <a:pPr lvl="0">
              <a:buFont typeface="Wingdings" pitchFamily="2" charset="2"/>
              <a:buChar char="ü"/>
            </a:pP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0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Ministry of God’s   People  </a:t>
            </a:r>
            <a:r>
              <a:rPr lang="en-US" sz="1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 5</a:t>
            </a:r>
          </a:p>
          <a:p>
            <a:pPr>
              <a:buFont typeface="Wingdings" pitchFamily="2" charset="2"/>
              <a:buChar char="ü"/>
            </a:pPr>
            <a:endParaRPr lang="en-US" sz="6600" b="1" dirty="0"/>
          </a:p>
          <a:p>
            <a:pPr lvl="0">
              <a:buFont typeface="Wingdings" pitchFamily="2" charset="2"/>
              <a:buChar char="ü"/>
            </a:pPr>
            <a:endParaRPr lang="en-US" sz="6600" dirty="0"/>
          </a:p>
          <a:p>
            <a:pPr marL="109728" indent="0">
              <a:buNone/>
            </a:pPr>
            <a:endParaRPr lang="en-US" sz="57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46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4350"/>
            <a:ext cx="9144000" cy="462915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7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Mastery of God’s Peace 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 6-7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Majesty of God’s Power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 7-10</a:t>
            </a:r>
          </a:p>
          <a:p>
            <a:pPr marL="109728" indent="0">
              <a:buNone/>
            </a:pPr>
            <a:endParaRPr lang="en-US" sz="57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973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4EFE85-FC33-8ED2-2B7E-F2D1082EFC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C1EF5-26E3-101E-3EA2-E09B97DED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514350"/>
            <a:ext cx="9220200" cy="46291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Demand Answers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Forget To Pray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7200" b="1" dirty="0"/>
          </a:p>
          <a:p>
            <a:endParaRPr lang="en-US" sz="7200" b="1" dirty="0"/>
          </a:p>
          <a:p>
            <a:pPr marL="109728" indent="0">
              <a:buNone/>
            </a:pPr>
            <a:endParaRPr lang="en-US" sz="57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0758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82CE3C-3C81-95AD-DC56-52937F4374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71F08-BCEB-B1AE-E72B-9419C10B8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200" y="514350"/>
            <a:ext cx="9220200" cy="46291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Your Eyes On God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 God To Answer 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en-US" sz="57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86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B090A-D03B-5B91-BAAB-6DBE88826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8001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Acts 12:1-17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B0440-CE78-4B80-1803-5F3438FC0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276350"/>
            <a:ext cx="8991600" cy="36545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/>
            </a:pPr>
            <a:r>
              <a:rPr lang="en-US" sz="6000" dirty="0"/>
              <a:t>Now about that time Herod the king stretched forth his hands to vex certain of the church.</a:t>
            </a:r>
          </a:p>
        </p:txBody>
      </p:sp>
    </p:spTree>
    <p:extLst>
      <p:ext uri="{BB962C8B-B14F-4D97-AF65-F5344CB8AC3E}">
        <p14:creationId xmlns:p14="http://schemas.microsoft.com/office/powerpoint/2010/main" val="2333953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755372-6732-42E2-1024-5CFD41449B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ED1A8-17E0-BAA9-B6C3-D1B3131A2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568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 startAt="2"/>
            </a:pPr>
            <a:r>
              <a:rPr lang="en-US" sz="6000" b="0" i="0" dirty="0">
                <a:solidFill>
                  <a:srgbClr val="000000"/>
                </a:solidFill>
                <a:effectLst/>
              </a:rPr>
              <a:t>And he killed James the brother of John with the sword.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2564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D4B258-394D-6BD9-96CC-A99B8C48D0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F466B-30B7-A49E-1F62-E92B5B81E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568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 startAt="3"/>
            </a:pPr>
            <a:r>
              <a:rPr lang="en-US" sz="6000" b="0" i="0" dirty="0">
                <a:solidFill>
                  <a:srgbClr val="000000"/>
                </a:solidFill>
                <a:effectLst/>
              </a:rPr>
              <a:t>And because he saw it pleased the Jews, he proceeded further to take Peter also.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8373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67069A-305D-825B-58F5-D7A6F9F2D1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FD379-030F-76F5-1EBD-198465D9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568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 startAt="3"/>
            </a:pPr>
            <a:r>
              <a:rPr lang="en-US" sz="6000" b="0" i="0" dirty="0">
                <a:solidFill>
                  <a:srgbClr val="000000"/>
                </a:solidFill>
                <a:effectLst/>
              </a:rPr>
              <a:t>(Then were the days of unleavened bread.)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76321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9A0CE3-63B1-F6FA-6D2E-D06D7BD8C1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9B5B0-BBD6-CC3B-2912-491B4C832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568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 startAt="4"/>
            </a:pPr>
            <a:r>
              <a:rPr lang="en-US" sz="6000" b="0" i="0" dirty="0">
                <a:solidFill>
                  <a:srgbClr val="000000"/>
                </a:solidFill>
                <a:effectLst/>
              </a:rPr>
              <a:t>And when he had apprehended him, he put him in prison, and delivered him to four quaternions of soldiers to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1755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5EB907-14C4-50DA-DCF0-D81B2F3B8E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D57A5-AA95-02A0-37B6-07C2F628D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568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 startAt="4"/>
            </a:pPr>
            <a:r>
              <a:rPr lang="en-US" sz="6000" b="0" i="0" dirty="0">
                <a:solidFill>
                  <a:srgbClr val="000000"/>
                </a:solidFill>
                <a:effectLst/>
              </a:rPr>
              <a:t>keep him; intending after Easter to bring him forth to the people.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2546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8F5122-2928-BF38-C771-FD40316EEC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EBBCF-B2A6-059D-176F-87F5D1BCC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361950"/>
            <a:ext cx="8991600" cy="45689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Pct val="70000"/>
              <a:buFont typeface="+mj-lt"/>
              <a:buAutoNum type="arabicParenR" startAt="5"/>
            </a:pPr>
            <a:r>
              <a:rPr lang="en-US" sz="6000" b="0" i="0" dirty="0">
                <a:solidFill>
                  <a:srgbClr val="000000"/>
                </a:solidFill>
                <a:effectLst/>
              </a:rPr>
              <a:t>Peter therefore was kept in prison: but prayer was made without ceasing of the church unto God for him.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48282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894</TotalTime>
  <Words>456</Words>
  <Application>Microsoft Macintosh PowerPoint</Application>
  <PresentationFormat>On-screen Show (16:9)</PresentationFormat>
  <Paragraphs>42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Franklin Gothic Medium</vt:lpstr>
      <vt:lpstr>Georgia</vt:lpstr>
      <vt:lpstr>Trebuchet MS</vt:lpstr>
      <vt:lpstr>Wingdings</vt:lpstr>
      <vt:lpstr>Wingdings 2</vt:lpstr>
      <vt:lpstr>Urban</vt:lpstr>
      <vt:lpstr>The Mysterious Ways of God</vt:lpstr>
      <vt:lpstr>PowerPoint Presentation</vt:lpstr>
      <vt:lpstr>Acts 12:1-17 (KJV)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110</cp:revision>
  <dcterms:created xsi:type="dcterms:W3CDTF">2010-10-31T05:03:18Z</dcterms:created>
  <dcterms:modified xsi:type="dcterms:W3CDTF">2024-02-04T06:25:49Z</dcterms:modified>
</cp:coreProperties>
</file>