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3" d="100"/>
          <a:sy n="93" d="100"/>
        </p:scale>
        <p:origin x="118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7204DB1-C7C5-4006-8E91-0F28B34444C9}" type="datetimeFigureOut">
              <a:rPr lang="en-US" smtClean="0"/>
              <a:t>8/30/2025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3E91C1B-B2AB-41CB-9AFD-407C16338CF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179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204DB1-C7C5-4006-8E91-0F28B34444C9}"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91C1B-B2AB-41CB-9AFD-407C16338CF7}" type="slidenum">
              <a:rPr lang="en-US" smtClean="0"/>
              <a:t>‹#›</a:t>
            </a:fld>
            <a:endParaRPr lang="en-US"/>
          </a:p>
        </p:txBody>
      </p:sp>
    </p:spTree>
    <p:extLst>
      <p:ext uri="{BB962C8B-B14F-4D97-AF65-F5344CB8AC3E}">
        <p14:creationId xmlns:p14="http://schemas.microsoft.com/office/powerpoint/2010/main" val="78639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04DB1-C7C5-4006-8E91-0F28B34444C9}"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1C1B-B2AB-41CB-9AFD-407C16338CF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379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04DB1-C7C5-4006-8E91-0F28B34444C9}"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1C1B-B2AB-41CB-9AFD-407C16338CF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3362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04DB1-C7C5-4006-8E91-0F28B34444C9}"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1C1B-B2AB-41CB-9AFD-407C16338CF7}" type="slidenum">
              <a:rPr lang="en-US" smtClean="0"/>
              <a:t>‹#›</a:t>
            </a:fld>
            <a:endParaRPr lang="en-US"/>
          </a:p>
        </p:txBody>
      </p:sp>
    </p:spTree>
    <p:extLst>
      <p:ext uri="{BB962C8B-B14F-4D97-AF65-F5344CB8AC3E}">
        <p14:creationId xmlns:p14="http://schemas.microsoft.com/office/powerpoint/2010/main" val="398393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04DB1-C7C5-4006-8E91-0F28B34444C9}"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1C1B-B2AB-41CB-9AFD-407C16338CF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743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04DB1-C7C5-4006-8E91-0F28B34444C9}"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1C1B-B2AB-41CB-9AFD-407C16338CF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764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204DB1-C7C5-4006-8E91-0F28B34444C9}"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1C1B-B2AB-41CB-9AFD-407C16338CF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112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204DB1-C7C5-4006-8E91-0F28B34444C9}"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1C1B-B2AB-41CB-9AFD-407C16338CF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231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204DB1-C7C5-4006-8E91-0F28B34444C9}"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1C1B-B2AB-41CB-9AFD-407C16338CF7}" type="slidenum">
              <a:rPr lang="en-US" smtClean="0"/>
              <a:t>‹#›</a:t>
            </a:fld>
            <a:endParaRPr lang="en-US"/>
          </a:p>
        </p:txBody>
      </p:sp>
    </p:spTree>
    <p:extLst>
      <p:ext uri="{BB962C8B-B14F-4D97-AF65-F5344CB8AC3E}">
        <p14:creationId xmlns:p14="http://schemas.microsoft.com/office/powerpoint/2010/main" val="281630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04DB1-C7C5-4006-8E91-0F28B34444C9}"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1C1B-B2AB-41CB-9AFD-407C16338CF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9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204DB1-C7C5-4006-8E91-0F28B34444C9}"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91C1B-B2AB-41CB-9AFD-407C16338CF7}" type="slidenum">
              <a:rPr lang="en-US" smtClean="0"/>
              <a:t>‹#›</a:t>
            </a:fld>
            <a:endParaRPr lang="en-US"/>
          </a:p>
        </p:txBody>
      </p:sp>
    </p:spTree>
    <p:extLst>
      <p:ext uri="{BB962C8B-B14F-4D97-AF65-F5344CB8AC3E}">
        <p14:creationId xmlns:p14="http://schemas.microsoft.com/office/powerpoint/2010/main" val="126057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204DB1-C7C5-4006-8E91-0F28B34444C9}" type="datetimeFigureOut">
              <a:rPr lang="en-US" smtClean="0"/>
              <a:t>8/30/2025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91C1B-B2AB-41CB-9AFD-407C16338CF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47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204DB1-C7C5-4006-8E91-0F28B34444C9}" type="datetimeFigureOut">
              <a:rPr lang="en-US" smtClean="0"/>
              <a:t>8/30/2025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91C1B-B2AB-41CB-9AFD-407C16338CF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54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04DB1-C7C5-4006-8E91-0F28B34444C9}" type="datetimeFigureOut">
              <a:rPr lang="en-US" smtClean="0"/>
              <a:t>8/30/2025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91C1B-B2AB-41CB-9AFD-407C16338CF7}" type="slidenum">
              <a:rPr lang="en-US" smtClean="0"/>
              <a:t>‹#›</a:t>
            </a:fld>
            <a:endParaRPr lang="en-US"/>
          </a:p>
        </p:txBody>
      </p:sp>
    </p:spTree>
    <p:extLst>
      <p:ext uri="{BB962C8B-B14F-4D97-AF65-F5344CB8AC3E}">
        <p14:creationId xmlns:p14="http://schemas.microsoft.com/office/powerpoint/2010/main" val="159762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204DB1-C7C5-4006-8E91-0F28B34444C9}"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91C1B-B2AB-41CB-9AFD-407C16338CF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6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204DB1-C7C5-4006-8E91-0F28B34444C9}" type="datetimeFigureOut">
              <a:rPr lang="en-US" smtClean="0"/>
              <a:t>8/30/2025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91C1B-B2AB-41CB-9AFD-407C16338CF7}" type="slidenum">
              <a:rPr lang="en-US" smtClean="0"/>
              <a:t>‹#›</a:t>
            </a:fld>
            <a:endParaRPr lang="en-US"/>
          </a:p>
        </p:txBody>
      </p:sp>
    </p:spTree>
    <p:extLst>
      <p:ext uri="{BB962C8B-B14F-4D97-AF65-F5344CB8AC3E}">
        <p14:creationId xmlns:p14="http://schemas.microsoft.com/office/powerpoint/2010/main" val="1373992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204DB1-C7C5-4006-8E91-0F28B34444C9}" type="datetimeFigureOut">
              <a:rPr lang="en-US" smtClean="0"/>
              <a:t>8/30/2025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E91C1B-B2AB-41CB-9AFD-407C16338CF7}" type="slidenum">
              <a:rPr lang="en-US" smtClean="0"/>
              <a:t>‹#›</a:t>
            </a:fld>
            <a:endParaRPr lang="en-US"/>
          </a:p>
        </p:txBody>
      </p:sp>
    </p:spTree>
    <p:extLst>
      <p:ext uri="{BB962C8B-B14F-4D97-AF65-F5344CB8AC3E}">
        <p14:creationId xmlns:p14="http://schemas.microsoft.com/office/powerpoint/2010/main" val="2871776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2F3B8-1B06-B42B-DB55-95F1076CD1DC}"/>
              </a:ext>
            </a:extLst>
          </p:cNvPr>
          <p:cNvSpPr>
            <a:spLocks noGrp="1"/>
          </p:cNvSpPr>
          <p:nvPr>
            <p:ph type="ctrTitle"/>
          </p:nvPr>
        </p:nvSpPr>
        <p:spPr>
          <a:xfrm>
            <a:off x="2692398" y="1913467"/>
            <a:ext cx="6815669" cy="1515533"/>
          </a:xfrm>
        </p:spPr>
        <p:txBody>
          <a:bodyPr/>
          <a:lstStyle/>
          <a:p>
            <a:r>
              <a:rPr lang="en-US" sz="6600" dirty="0"/>
              <a:t>Sitting at the Feet of Jesus</a:t>
            </a:r>
          </a:p>
        </p:txBody>
      </p:sp>
      <p:sp>
        <p:nvSpPr>
          <p:cNvPr id="3" name="Subtitle 2">
            <a:extLst>
              <a:ext uri="{FF2B5EF4-FFF2-40B4-BE49-F238E27FC236}">
                <a16:creationId xmlns:a16="http://schemas.microsoft.com/office/drawing/2014/main" id="{E666901F-0C6C-E6AC-0B77-7524B13F8316}"/>
              </a:ext>
            </a:extLst>
          </p:cNvPr>
          <p:cNvSpPr>
            <a:spLocks noGrp="1"/>
          </p:cNvSpPr>
          <p:nvPr>
            <p:ph type="subTitle" idx="1"/>
          </p:nvPr>
        </p:nvSpPr>
        <p:spPr/>
        <p:txBody>
          <a:bodyPr>
            <a:normAutofit/>
          </a:bodyPr>
          <a:lstStyle/>
          <a:p>
            <a:r>
              <a:rPr lang="en-US" sz="5400" dirty="0"/>
              <a:t>Luke 10:38-42</a:t>
            </a:r>
          </a:p>
        </p:txBody>
      </p:sp>
    </p:spTree>
    <p:extLst>
      <p:ext uri="{BB962C8B-B14F-4D97-AF65-F5344CB8AC3E}">
        <p14:creationId xmlns:p14="http://schemas.microsoft.com/office/powerpoint/2010/main" val="1409085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2894E-3073-9474-637F-0C099A94E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02ADBC-CC63-B89B-23DB-3EDCFDB00FA0}"/>
              </a:ext>
            </a:extLst>
          </p:cNvPr>
          <p:cNvSpPr>
            <a:spLocks noGrp="1"/>
          </p:cNvSpPr>
          <p:nvPr>
            <p:ph type="title"/>
          </p:nvPr>
        </p:nvSpPr>
        <p:spPr/>
        <p:txBody>
          <a:bodyPr>
            <a:normAutofit fontScale="90000"/>
          </a:bodyPr>
          <a:lstStyle/>
          <a:p>
            <a:r>
              <a:rPr lang="en-US" sz="6600" dirty="0"/>
              <a:t>Lessons Learned from Martha</a:t>
            </a:r>
          </a:p>
        </p:txBody>
      </p:sp>
      <p:sp>
        <p:nvSpPr>
          <p:cNvPr id="3" name="Content Placeholder 2">
            <a:extLst>
              <a:ext uri="{FF2B5EF4-FFF2-40B4-BE49-F238E27FC236}">
                <a16:creationId xmlns:a16="http://schemas.microsoft.com/office/drawing/2014/main" id="{CF50373D-26C5-A4A2-261E-00F32E16C0C5}"/>
              </a:ext>
            </a:extLst>
          </p:cNvPr>
          <p:cNvSpPr>
            <a:spLocks noGrp="1"/>
          </p:cNvSpPr>
          <p:nvPr>
            <p:ph idx="1"/>
          </p:nvPr>
        </p:nvSpPr>
        <p:spPr/>
        <p:txBody>
          <a:bodyPr>
            <a:noAutofit/>
          </a:bodyPr>
          <a:lstStyle/>
          <a:p>
            <a:pPr>
              <a:spcBef>
                <a:spcPts val="0"/>
              </a:spcBef>
              <a:spcAft>
                <a:spcPts val="0"/>
              </a:spcAft>
            </a:pPr>
            <a:r>
              <a:rPr lang="en-US" sz="5400" dirty="0"/>
              <a:t>She was focused on the wrong person</a:t>
            </a:r>
          </a:p>
          <a:p>
            <a:pPr>
              <a:spcBef>
                <a:spcPts val="0"/>
              </a:spcBef>
              <a:spcAft>
                <a:spcPts val="0"/>
              </a:spcAft>
            </a:pPr>
            <a:r>
              <a:rPr lang="en-US" sz="5400" dirty="0"/>
              <a:t>She could have missed her blessing</a:t>
            </a:r>
          </a:p>
        </p:txBody>
      </p:sp>
    </p:spTree>
    <p:extLst>
      <p:ext uri="{BB962C8B-B14F-4D97-AF65-F5344CB8AC3E}">
        <p14:creationId xmlns:p14="http://schemas.microsoft.com/office/powerpoint/2010/main" val="96527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820E2-F24F-6A1D-A78A-1962516BADD3}"/>
              </a:ext>
            </a:extLst>
          </p:cNvPr>
          <p:cNvSpPr>
            <a:spLocks noGrp="1"/>
          </p:cNvSpPr>
          <p:nvPr>
            <p:ph type="title"/>
          </p:nvPr>
        </p:nvSpPr>
        <p:spPr/>
        <p:txBody>
          <a:bodyPr>
            <a:normAutofit/>
          </a:bodyPr>
          <a:lstStyle/>
          <a:p>
            <a:r>
              <a:rPr lang="en-US" sz="6600" dirty="0"/>
              <a:t>Being Busy Isn’t Always Bad</a:t>
            </a:r>
          </a:p>
        </p:txBody>
      </p:sp>
      <p:sp>
        <p:nvSpPr>
          <p:cNvPr id="3" name="Content Placeholder 2">
            <a:extLst>
              <a:ext uri="{FF2B5EF4-FFF2-40B4-BE49-F238E27FC236}">
                <a16:creationId xmlns:a16="http://schemas.microsoft.com/office/drawing/2014/main" id="{67B09CA8-E4F7-94B1-0C7E-69EE375596B6}"/>
              </a:ext>
            </a:extLst>
          </p:cNvPr>
          <p:cNvSpPr>
            <a:spLocks noGrp="1"/>
          </p:cNvSpPr>
          <p:nvPr>
            <p:ph idx="1"/>
          </p:nvPr>
        </p:nvSpPr>
        <p:spPr/>
        <p:txBody>
          <a:bodyPr>
            <a:noAutofit/>
          </a:bodyPr>
          <a:lstStyle/>
          <a:p>
            <a:pPr>
              <a:spcBef>
                <a:spcPts val="0"/>
              </a:spcBef>
              <a:spcAft>
                <a:spcPts val="0"/>
              </a:spcAft>
            </a:pPr>
            <a:r>
              <a:rPr lang="en-US" sz="5400" dirty="0"/>
              <a:t>We are all given a spiritual gift (I Peter 4:10-11)</a:t>
            </a:r>
          </a:p>
          <a:p>
            <a:pPr>
              <a:spcBef>
                <a:spcPts val="0"/>
              </a:spcBef>
              <a:spcAft>
                <a:spcPts val="0"/>
              </a:spcAft>
            </a:pPr>
            <a:r>
              <a:rPr lang="en-US" sz="5400" dirty="0"/>
              <a:t>There is plenty of work to do</a:t>
            </a:r>
          </a:p>
          <a:p>
            <a:pPr>
              <a:spcBef>
                <a:spcPts val="0"/>
              </a:spcBef>
              <a:spcAft>
                <a:spcPts val="0"/>
              </a:spcAft>
            </a:pPr>
            <a:r>
              <a:rPr lang="en-US" sz="5400" dirty="0"/>
              <a:t>Service should be a given</a:t>
            </a:r>
          </a:p>
        </p:txBody>
      </p:sp>
    </p:spTree>
    <p:extLst>
      <p:ext uri="{BB962C8B-B14F-4D97-AF65-F5344CB8AC3E}">
        <p14:creationId xmlns:p14="http://schemas.microsoft.com/office/powerpoint/2010/main" val="63139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26F5F-B107-469E-717F-21682A7E0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FC830-89C8-0E1F-0B1A-76FDBEFA2D6B}"/>
              </a:ext>
            </a:extLst>
          </p:cNvPr>
          <p:cNvSpPr>
            <a:spLocks noGrp="1"/>
          </p:cNvSpPr>
          <p:nvPr>
            <p:ph type="title"/>
          </p:nvPr>
        </p:nvSpPr>
        <p:spPr/>
        <p:txBody>
          <a:bodyPr>
            <a:normAutofit/>
          </a:bodyPr>
          <a:lstStyle/>
          <a:p>
            <a:r>
              <a:rPr lang="en-US" sz="6600" dirty="0"/>
              <a:t>Luke 10:38-42 (KJV)</a:t>
            </a:r>
          </a:p>
        </p:txBody>
      </p:sp>
      <p:sp>
        <p:nvSpPr>
          <p:cNvPr id="3" name="Content Placeholder 2">
            <a:extLst>
              <a:ext uri="{FF2B5EF4-FFF2-40B4-BE49-F238E27FC236}">
                <a16:creationId xmlns:a16="http://schemas.microsoft.com/office/drawing/2014/main" id="{3AE1937A-602D-D0AD-AE48-BF5D870B50C1}"/>
              </a:ext>
            </a:extLst>
          </p:cNvPr>
          <p:cNvSpPr>
            <a:spLocks noGrp="1"/>
          </p:cNvSpPr>
          <p:nvPr>
            <p:ph idx="1"/>
          </p:nvPr>
        </p:nvSpPr>
        <p:spPr/>
        <p:txBody>
          <a:bodyPr>
            <a:noAutofit/>
          </a:bodyPr>
          <a:lstStyle/>
          <a:p>
            <a:pPr marL="0" indent="0">
              <a:buNone/>
            </a:pPr>
            <a:r>
              <a:rPr lang="en-US" sz="4800" b="1" baseline="30000" dirty="0"/>
              <a:t>38 </a:t>
            </a:r>
            <a:r>
              <a:rPr lang="en-US" sz="4800" dirty="0"/>
              <a:t>Now it came to pass, as they went, that he entered into a certain village: and a certain woman named Martha received him into her house.</a:t>
            </a:r>
          </a:p>
        </p:txBody>
      </p:sp>
    </p:spTree>
    <p:extLst>
      <p:ext uri="{BB962C8B-B14F-4D97-AF65-F5344CB8AC3E}">
        <p14:creationId xmlns:p14="http://schemas.microsoft.com/office/powerpoint/2010/main" val="349377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D16D1-B27E-82EA-032A-DC8912222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0C7A3-9576-51B7-A860-A02B87CE5482}"/>
              </a:ext>
            </a:extLst>
          </p:cNvPr>
          <p:cNvSpPr>
            <a:spLocks noGrp="1"/>
          </p:cNvSpPr>
          <p:nvPr>
            <p:ph type="title"/>
          </p:nvPr>
        </p:nvSpPr>
        <p:spPr/>
        <p:txBody>
          <a:bodyPr>
            <a:normAutofit/>
          </a:bodyPr>
          <a:lstStyle/>
          <a:p>
            <a:r>
              <a:rPr lang="en-US" sz="6600" dirty="0"/>
              <a:t>Luke 10:38-42 (KJV)</a:t>
            </a:r>
          </a:p>
        </p:txBody>
      </p:sp>
      <p:sp>
        <p:nvSpPr>
          <p:cNvPr id="3" name="Content Placeholder 2">
            <a:extLst>
              <a:ext uri="{FF2B5EF4-FFF2-40B4-BE49-F238E27FC236}">
                <a16:creationId xmlns:a16="http://schemas.microsoft.com/office/drawing/2014/main" id="{2BA5461D-276C-94B4-2E69-BC6A6806392D}"/>
              </a:ext>
            </a:extLst>
          </p:cNvPr>
          <p:cNvSpPr>
            <a:spLocks noGrp="1"/>
          </p:cNvSpPr>
          <p:nvPr>
            <p:ph idx="1"/>
          </p:nvPr>
        </p:nvSpPr>
        <p:spPr/>
        <p:txBody>
          <a:bodyPr>
            <a:noAutofit/>
          </a:bodyPr>
          <a:lstStyle/>
          <a:p>
            <a:pPr marL="0" indent="0">
              <a:buNone/>
            </a:pPr>
            <a:r>
              <a:rPr lang="en-US" sz="4800" b="1" baseline="30000" dirty="0"/>
              <a:t>39 </a:t>
            </a:r>
            <a:r>
              <a:rPr lang="en-US" sz="4800" dirty="0"/>
              <a:t>And she had a sister called Mary, which also sat at Jesus' feet, and heard his word.</a:t>
            </a:r>
          </a:p>
        </p:txBody>
      </p:sp>
    </p:spTree>
    <p:extLst>
      <p:ext uri="{BB962C8B-B14F-4D97-AF65-F5344CB8AC3E}">
        <p14:creationId xmlns:p14="http://schemas.microsoft.com/office/powerpoint/2010/main" val="269097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41857-E574-ECEA-9A83-8D7A812D2B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3DCD7-B4FE-6FC9-D0C5-6FFCFF6DC5A4}"/>
              </a:ext>
            </a:extLst>
          </p:cNvPr>
          <p:cNvSpPr>
            <a:spLocks noGrp="1"/>
          </p:cNvSpPr>
          <p:nvPr>
            <p:ph type="title"/>
          </p:nvPr>
        </p:nvSpPr>
        <p:spPr/>
        <p:txBody>
          <a:bodyPr>
            <a:normAutofit/>
          </a:bodyPr>
          <a:lstStyle/>
          <a:p>
            <a:r>
              <a:rPr lang="en-US" sz="6600" dirty="0"/>
              <a:t>Luke 10:38-42 (KJV)</a:t>
            </a:r>
          </a:p>
        </p:txBody>
      </p:sp>
      <p:sp>
        <p:nvSpPr>
          <p:cNvPr id="3" name="Content Placeholder 2">
            <a:extLst>
              <a:ext uri="{FF2B5EF4-FFF2-40B4-BE49-F238E27FC236}">
                <a16:creationId xmlns:a16="http://schemas.microsoft.com/office/drawing/2014/main" id="{1E06EA8A-C467-1377-1F3C-C4F041B23706}"/>
              </a:ext>
            </a:extLst>
          </p:cNvPr>
          <p:cNvSpPr>
            <a:spLocks noGrp="1"/>
          </p:cNvSpPr>
          <p:nvPr>
            <p:ph idx="1"/>
          </p:nvPr>
        </p:nvSpPr>
        <p:spPr/>
        <p:txBody>
          <a:bodyPr>
            <a:noAutofit/>
          </a:bodyPr>
          <a:lstStyle/>
          <a:p>
            <a:pPr marL="0" indent="0">
              <a:buNone/>
            </a:pPr>
            <a:r>
              <a:rPr lang="en-US" sz="4800" b="1" baseline="30000" dirty="0"/>
              <a:t>40 </a:t>
            </a:r>
            <a:r>
              <a:rPr lang="en-US" sz="4800" dirty="0"/>
              <a:t>But Martha was cumbered about much serving, and came to him, and said, Lord, dost thou not care that my sister hath left me to serve alone? bid her therefore that she help me.</a:t>
            </a:r>
          </a:p>
        </p:txBody>
      </p:sp>
    </p:spTree>
    <p:extLst>
      <p:ext uri="{BB962C8B-B14F-4D97-AF65-F5344CB8AC3E}">
        <p14:creationId xmlns:p14="http://schemas.microsoft.com/office/powerpoint/2010/main" val="187773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4D543-CE85-DA15-833C-8D3A3B48E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E15D18-EEBB-711D-8001-FC653A48FFB5}"/>
              </a:ext>
            </a:extLst>
          </p:cNvPr>
          <p:cNvSpPr>
            <a:spLocks noGrp="1"/>
          </p:cNvSpPr>
          <p:nvPr>
            <p:ph type="title"/>
          </p:nvPr>
        </p:nvSpPr>
        <p:spPr/>
        <p:txBody>
          <a:bodyPr>
            <a:normAutofit/>
          </a:bodyPr>
          <a:lstStyle/>
          <a:p>
            <a:r>
              <a:rPr lang="en-US" sz="6600" dirty="0"/>
              <a:t>Luke 10:38-42 (KJV)</a:t>
            </a:r>
          </a:p>
        </p:txBody>
      </p:sp>
      <p:sp>
        <p:nvSpPr>
          <p:cNvPr id="3" name="Content Placeholder 2">
            <a:extLst>
              <a:ext uri="{FF2B5EF4-FFF2-40B4-BE49-F238E27FC236}">
                <a16:creationId xmlns:a16="http://schemas.microsoft.com/office/drawing/2014/main" id="{44594A56-E7DC-1DCC-C04A-A4B76BCAC3E3}"/>
              </a:ext>
            </a:extLst>
          </p:cNvPr>
          <p:cNvSpPr>
            <a:spLocks noGrp="1"/>
          </p:cNvSpPr>
          <p:nvPr>
            <p:ph idx="1"/>
          </p:nvPr>
        </p:nvSpPr>
        <p:spPr/>
        <p:txBody>
          <a:bodyPr>
            <a:noAutofit/>
          </a:bodyPr>
          <a:lstStyle/>
          <a:p>
            <a:pPr marL="0" indent="0">
              <a:buNone/>
            </a:pPr>
            <a:r>
              <a:rPr lang="en-US" sz="4800" b="1" baseline="30000" dirty="0"/>
              <a:t>41 </a:t>
            </a:r>
            <a:r>
              <a:rPr lang="en-US" sz="4800" dirty="0"/>
              <a:t>And Jesus answered and said unto her, Martha, Martha, thou art careful and troubled about many things:</a:t>
            </a:r>
          </a:p>
        </p:txBody>
      </p:sp>
    </p:spTree>
    <p:extLst>
      <p:ext uri="{BB962C8B-B14F-4D97-AF65-F5344CB8AC3E}">
        <p14:creationId xmlns:p14="http://schemas.microsoft.com/office/powerpoint/2010/main" val="2985034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B0F8F-45E6-EC46-13AB-E43598FEC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5B132E-80C9-BAC4-AC6A-EBB8C1969924}"/>
              </a:ext>
            </a:extLst>
          </p:cNvPr>
          <p:cNvSpPr>
            <a:spLocks noGrp="1"/>
          </p:cNvSpPr>
          <p:nvPr>
            <p:ph type="title"/>
          </p:nvPr>
        </p:nvSpPr>
        <p:spPr/>
        <p:txBody>
          <a:bodyPr>
            <a:normAutofit/>
          </a:bodyPr>
          <a:lstStyle/>
          <a:p>
            <a:r>
              <a:rPr lang="en-US" sz="6600" dirty="0"/>
              <a:t>Luke 10:38-42 (KJV)</a:t>
            </a:r>
          </a:p>
        </p:txBody>
      </p:sp>
      <p:sp>
        <p:nvSpPr>
          <p:cNvPr id="3" name="Content Placeholder 2">
            <a:extLst>
              <a:ext uri="{FF2B5EF4-FFF2-40B4-BE49-F238E27FC236}">
                <a16:creationId xmlns:a16="http://schemas.microsoft.com/office/drawing/2014/main" id="{53C0B7FB-CC8A-2D5B-DE97-DFAF6EB9AEC6}"/>
              </a:ext>
            </a:extLst>
          </p:cNvPr>
          <p:cNvSpPr>
            <a:spLocks noGrp="1"/>
          </p:cNvSpPr>
          <p:nvPr>
            <p:ph idx="1"/>
          </p:nvPr>
        </p:nvSpPr>
        <p:spPr/>
        <p:txBody>
          <a:bodyPr>
            <a:noAutofit/>
          </a:bodyPr>
          <a:lstStyle/>
          <a:p>
            <a:pPr marL="0" indent="0">
              <a:buNone/>
            </a:pPr>
            <a:r>
              <a:rPr lang="en-US" sz="4800" b="1" baseline="30000" dirty="0"/>
              <a:t>42 </a:t>
            </a:r>
            <a:r>
              <a:rPr lang="en-US" sz="4800" dirty="0"/>
              <a:t>But one thing is needful: and Mary hath chosen that good part, which shall not be taken away from her.</a:t>
            </a:r>
          </a:p>
        </p:txBody>
      </p:sp>
    </p:spTree>
    <p:extLst>
      <p:ext uri="{BB962C8B-B14F-4D97-AF65-F5344CB8AC3E}">
        <p14:creationId xmlns:p14="http://schemas.microsoft.com/office/powerpoint/2010/main" val="339226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54D57-7C79-73EE-BE85-B5F1722C3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80DDD-2D58-177F-5E4C-A8AD9E0BC1E3}"/>
              </a:ext>
            </a:extLst>
          </p:cNvPr>
          <p:cNvSpPr>
            <a:spLocks noGrp="1"/>
          </p:cNvSpPr>
          <p:nvPr>
            <p:ph type="title"/>
          </p:nvPr>
        </p:nvSpPr>
        <p:spPr/>
        <p:txBody>
          <a:bodyPr>
            <a:normAutofit/>
          </a:bodyPr>
          <a:lstStyle/>
          <a:p>
            <a:r>
              <a:rPr lang="en-US" sz="6600" dirty="0"/>
              <a:t>Lessons Learned from Mary</a:t>
            </a:r>
          </a:p>
        </p:txBody>
      </p:sp>
      <p:sp>
        <p:nvSpPr>
          <p:cNvPr id="3" name="Content Placeholder 2">
            <a:extLst>
              <a:ext uri="{FF2B5EF4-FFF2-40B4-BE49-F238E27FC236}">
                <a16:creationId xmlns:a16="http://schemas.microsoft.com/office/drawing/2014/main" id="{AB6DB615-ABE5-5AEC-EC4B-D87506764FC6}"/>
              </a:ext>
            </a:extLst>
          </p:cNvPr>
          <p:cNvSpPr>
            <a:spLocks noGrp="1"/>
          </p:cNvSpPr>
          <p:nvPr>
            <p:ph idx="1"/>
          </p:nvPr>
        </p:nvSpPr>
        <p:spPr/>
        <p:txBody>
          <a:bodyPr>
            <a:noAutofit/>
          </a:bodyPr>
          <a:lstStyle/>
          <a:p>
            <a:pPr>
              <a:spcBef>
                <a:spcPts val="0"/>
              </a:spcBef>
              <a:spcAft>
                <a:spcPts val="0"/>
              </a:spcAft>
            </a:pPr>
            <a:r>
              <a:rPr lang="en-US" sz="5400" dirty="0"/>
              <a:t>A position of devotion</a:t>
            </a:r>
          </a:p>
          <a:p>
            <a:pPr>
              <a:spcBef>
                <a:spcPts val="0"/>
              </a:spcBef>
              <a:spcAft>
                <a:spcPts val="0"/>
              </a:spcAft>
            </a:pPr>
            <a:r>
              <a:rPr lang="en-US" sz="5400" dirty="0"/>
              <a:t>A posture of learning</a:t>
            </a:r>
          </a:p>
          <a:p>
            <a:pPr>
              <a:spcBef>
                <a:spcPts val="0"/>
              </a:spcBef>
              <a:spcAft>
                <a:spcPts val="0"/>
              </a:spcAft>
            </a:pPr>
            <a:r>
              <a:rPr lang="en-US" sz="5400" dirty="0"/>
              <a:t>A priority worth defending</a:t>
            </a:r>
          </a:p>
        </p:txBody>
      </p:sp>
    </p:spTree>
    <p:extLst>
      <p:ext uri="{BB962C8B-B14F-4D97-AF65-F5344CB8AC3E}">
        <p14:creationId xmlns:p14="http://schemas.microsoft.com/office/powerpoint/2010/main" val="3709333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A55FB-A66F-0C67-B7EF-C2CA16D29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44C9E-B22B-4A10-88C9-384759B05B57}"/>
              </a:ext>
            </a:extLst>
          </p:cNvPr>
          <p:cNvSpPr>
            <a:spLocks noGrp="1"/>
          </p:cNvSpPr>
          <p:nvPr>
            <p:ph type="title"/>
          </p:nvPr>
        </p:nvSpPr>
        <p:spPr/>
        <p:txBody>
          <a:bodyPr>
            <a:normAutofit fontScale="90000"/>
          </a:bodyPr>
          <a:lstStyle/>
          <a:p>
            <a:r>
              <a:rPr lang="en-US" sz="6600" dirty="0"/>
              <a:t>Lessons Learned from Martha</a:t>
            </a:r>
          </a:p>
        </p:txBody>
      </p:sp>
      <p:sp>
        <p:nvSpPr>
          <p:cNvPr id="3" name="Content Placeholder 2">
            <a:extLst>
              <a:ext uri="{FF2B5EF4-FFF2-40B4-BE49-F238E27FC236}">
                <a16:creationId xmlns:a16="http://schemas.microsoft.com/office/drawing/2014/main" id="{C113C204-F3FF-6260-4AD2-23A2ED8E1648}"/>
              </a:ext>
            </a:extLst>
          </p:cNvPr>
          <p:cNvSpPr>
            <a:spLocks noGrp="1"/>
          </p:cNvSpPr>
          <p:nvPr>
            <p:ph idx="1"/>
          </p:nvPr>
        </p:nvSpPr>
        <p:spPr/>
        <p:txBody>
          <a:bodyPr>
            <a:noAutofit/>
          </a:bodyPr>
          <a:lstStyle/>
          <a:p>
            <a:pPr>
              <a:spcBef>
                <a:spcPts val="0"/>
              </a:spcBef>
              <a:spcAft>
                <a:spcPts val="0"/>
              </a:spcAft>
            </a:pPr>
            <a:r>
              <a:rPr lang="en-US" sz="5400" dirty="0"/>
              <a:t>There was work to do</a:t>
            </a:r>
          </a:p>
          <a:p>
            <a:pPr>
              <a:spcBef>
                <a:spcPts val="0"/>
              </a:spcBef>
              <a:spcAft>
                <a:spcPts val="0"/>
              </a:spcAft>
            </a:pPr>
            <a:r>
              <a:rPr lang="en-US" sz="5400" dirty="0"/>
              <a:t>She was distracted</a:t>
            </a:r>
          </a:p>
          <a:p>
            <a:pPr>
              <a:spcBef>
                <a:spcPts val="0"/>
              </a:spcBef>
              <a:spcAft>
                <a:spcPts val="0"/>
              </a:spcAft>
            </a:pPr>
            <a:r>
              <a:rPr lang="en-US" sz="5400" dirty="0"/>
              <a:t>She allowed frustration to override her joy</a:t>
            </a:r>
          </a:p>
        </p:txBody>
      </p:sp>
    </p:spTree>
    <p:extLst>
      <p:ext uri="{BB962C8B-B14F-4D97-AF65-F5344CB8AC3E}">
        <p14:creationId xmlns:p14="http://schemas.microsoft.com/office/powerpoint/2010/main" val="31840364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17</TotalTime>
  <Words>254</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Sitting at the Feet of Jesus</vt:lpstr>
      <vt:lpstr>Being Busy Isn’t Always Bad</vt:lpstr>
      <vt:lpstr>Luke 10:38-42 (KJV)</vt:lpstr>
      <vt:lpstr>Luke 10:38-42 (KJV)</vt:lpstr>
      <vt:lpstr>Luke 10:38-42 (KJV)</vt:lpstr>
      <vt:lpstr>Luke 10:38-42 (KJV)</vt:lpstr>
      <vt:lpstr>Luke 10:38-42 (KJV)</vt:lpstr>
      <vt:lpstr>Lessons Learned from Mary</vt:lpstr>
      <vt:lpstr>Lessons Learned from Martha</vt:lpstr>
      <vt:lpstr>Lessons Learned from Martha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Summers Baptist Church</dc:creator>
  <cp:lastModifiedBy>Summers Baptist Church</cp:lastModifiedBy>
  <cp:revision>1</cp:revision>
  <dcterms:created xsi:type="dcterms:W3CDTF">2025-08-31T01:03:54Z</dcterms:created>
  <dcterms:modified xsi:type="dcterms:W3CDTF">2025-08-31T01:21:15Z</dcterms:modified>
</cp:coreProperties>
</file>