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96" r:id="rId4"/>
    <p:sldId id="292" r:id="rId5"/>
    <p:sldId id="293" r:id="rId6"/>
    <p:sldId id="294" r:id="rId7"/>
    <p:sldId id="295" r:id="rId8"/>
    <p:sldId id="268" r:id="rId9"/>
    <p:sldId id="270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5" r:id="rId18"/>
    <p:sldId id="286" r:id="rId19"/>
    <p:sldId id="287" r:id="rId20"/>
    <p:sldId id="288" r:id="rId21"/>
    <p:sldId id="291" r:id="rId22"/>
    <p:sldId id="289" r:id="rId23"/>
    <p:sldId id="290" r:id="rId24"/>
    <p:sldId id="275" r:id="rId2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4638" autoAdjust="0"/>
  </p:normalViewPr>
  <p:slideViewPr>
    <p:cSldViewPr>
      <p:cViewPr varScale="1">
        <p:scale>
          <a:sx n="91" d="100"/>
          <a:sy n="91" d="100"/>
        </p:scale>
        <p:origin x="786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03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3" y="2857501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1" y="2922758"/>
            <a:ext cx="3733801" cy="14401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1" y="3086375"/>
            <a:ext cx="3733801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3123302"/>
            <a:ext cx="1965960" cy="13716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3149679"/>
            <a:ext cx="1965960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2971800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304573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2737246"/>
            <a:ext cx="9144000" cy="18312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" y="2756646"/>
            <a:ext cx="9144001" cy="10550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2732318"/>
            <a:ext cx="2729950" cy="1863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2776275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801416"/>
            <a:ext cx="8458200" cy="1102519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2924953"/>
            <a:ext cx="4953000" cy="131445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3154680"/>
            <a:ext cx="960120" cy="342900"/>
          </a:xfrm>
        </p:spPr>
        <p:txBody>
          <a:bodyPr/>
          <a:lstStyle/>
          <a:p>
            <a:fld id="{58440643-2DDA-4F7F-95F1-5F5DF7EF5FA6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3153966"/>
            <a:ext cx="1295400" cy="3429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852"/>
            <a:ext cx="747712" cy="27432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485901"/>
            <a:ext cx="7772400" cy="1021556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25316"/>
            <a:ext cx="7772400" cy="1132284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57250"/>
            <a:ext cx="8382000" cy="802386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83728"/>
            <a:ext cx="4041648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6" y="1683728"/>
            <a:ext cx="4041775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031389"/>
            <a:ext cx="4041648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5" y="2031389"/>
            <a:ext cx="4041775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440643-2DDA-4F7F-95F1-5F5DF7EF5FA6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2386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459486"/>
            <a:ext cx="957264" cy="342900"/>
          </a:xfrm>
        </p:spPr>
        <p:txBody>
          <a:bodyPr/>
          <a:lstStyle/>
          <a:p>
            <a:fld id="{58440643-2DDA-4F7F-95F1-5F5DF7EF5FA6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</p:spPr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826478"/>
            <a:ext cx="3383280" cy="658368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1508045"/>
            <a:ext cx="3383280" cy="346329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582215"/>
            <a:ext cx="5102352" cy="43891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5" y="831870"/>
            <a:ext cx="586803" cy="3511228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857250"/>
            <a:ext cx="4572000" cy="3429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2455731"/>
            <a:ext cx="2590800" cy="1887367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857250"/>
            <a:ext cx="1905000" cy="41148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572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40643-2DDA-4F7F-95F1-5F5DF7EF5FA6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275114"/>
            <a:ext cx="9144000" cy="6330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232997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1" y="231207"/>
            <a:ext cx="9144001" cy="6858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3" y="270185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1" y="330085"/>
            <a:ext cx="3733801" cy="135026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373128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44170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1501"/>
            <a:ext cx="57626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1501"/>
            <a:ext cx="27432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1501"/>
            <a:ext cx="9144" cy="466344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1501"/>
            <a:ext cx="27432" cy="466344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285"/>
            <a:ext cx="54864" cy="438912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285"/>
            <a:ext cx="9144" cy="438912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01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87068"/>
            <a:ext cx="8229600" cy="324383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8440643-2DDA-4F7F-95F1-5F5DF7EF5FA6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861B5AB-2858-4191-AA1B-EFD98D8C34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19151"/>
            <a:ext cx="9144000" cy="1676400"/>
          </a:xfrm>
        </p:spPr>
        <p:txBody>
          <a:bodyPr>
            <a:noAutofit/>
          </a:bodyPr>
          <a:lstStyle/>
          <a:p>
            <a:pPr algn="ctr"/>
            <a:r>
              <a:rPr kumimoji="0" lang="en-US" sz="7200" b="1" i="0" u="none" strike="noStrike" kern="1200" cap="all" spc="0" normalizeH="0" baseline="0" noProof="0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/>
                <a:ea typeface="+mj-ea"/>
                <a:cs typeface="+mj-cs"/>
              </a:rPr>
              <a:t>Noah Walked </a:t>
            </a:r>
            <a:br>
              <a:rPr kumimoji="0" lang="en-US" sz="7200" b="1" i="0" u="none" strike="noStrike" kern="1200" cap="all" spc="0" normalizeH="0" baseline="0" noProof="0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/>
                <a:ea typeface="+mj-ea"/>
                <a:cs typeface="+mj-cs"/>
              </a:rPr>
            </a:br>
            <a:r>
              <a:rPr kumimoji="0" lang="en-US" sz="7200" b="1" i="0" u="none" strike="noStrike" kern="1200" cap="all" spc="0" normalizeH="0" baseline="0" noProof="0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/>
                <a:ea typeface="+mj-ea"/>
                <a:cs typeface="+mj-cs"/>
              </a:rPr>
              <a:t>With God</a:t>
            </a:r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028950"/>
            <a:ext cx="9144000" cy="2057400"/>
          </a:xfr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76A55"/>
              </a:buClr>
              <a:buSzPct val="73000"/>
              <a:buFont typeface="Wingdings 2"/>
              <a:buNone/>
              <a:tabLst/>
              <a:defRPr/>
            </a:pP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Genesis 6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:5-8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76A55"/>
              </a:buClr>
              <a:buSzPct val="73000"/>
              <a:buFont typeface="Wingdings 2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1950"/>
            <a:ext cx="9144000" cy="4781550"/>
          </a:xfrm>
        </p:spPr>
        <p:txBody>
          <a:bodyPr>
            <a:normAutofit/>
          </a:bodyPr>
          <a:lstStyle/>
          <a:p>
            <a:pPr marL="274320" lvl="0" indent="-274320">
              <a:spcBef>
                <a:spcPts val="600"/>
              </a:spcBef>
              <a:buClr>
                <a:srgbClr val="676A55"/>
              </a:buClr>
              <a:buSzPct val="73000"/>
              <a:buNone/>
              <a:defRPr/>
            </a:pPr>
            <a:r>
              <a:rPr lang="en-US" sz="3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Genesis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 6:5-9  </a:t>
            </a:r>
            <a:r>
              <a:rPr lang="en-US" sz="6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</a:t>
            </a:r>
            <a:r>
              <a:rPr lang="en-US" b="1" baseline="30000" dirty="0"/>
              <a:t> 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 God saw that the wickedness of man was great in the earth,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648CC-1C73-4C8B-3D37-1BAF13588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12B29-2439-3B59-4E0A-B174D9CAB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61950"/>
            <a:ext cx="9144000" cy="4781550"/>
          </a:xfrm>
        </p:spPr>
        <p:txBody>
          <a:bodyPr>
            <a:normAutofit lnSpcReduction="10000"/>
          </a:bodyPr>
          <a:lstStyle/>
          <a:p>
            <a:pPr marL="274320" lvl="0" indent="-274320">
              <a:spcBef>
                <a:spcPts val="600"/>
              </a:spcBef>
              <a:buClr>
                <a:srgbClr val="676A55"/>
              </a:buClr>
              <a:buSzPct val="73000"/>
              <a:buNone/>
              <a:defRPr/>
            </a:pPr>
            <a:r>
              <a:rPr lang="en-US" sz="6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</a:t>
            </a:r>
            <a:r>
              <a:rPr lang="en-US" b="1" baseline="30000" dirty="0"/>
              <a:t> </a:t>
            </a:r>
            <a:r>
              <a:rPr lang="en-US" sz="6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 that every imagination of the thoughts of his heart was only evil continually.</a:t>
            </a:r>
            <a:endParaRPr kumimoji="0" lang="en-US" sz="6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7678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991AA-3E8C-4E20-8262-DA6D0C12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FE3F3-3B6B-A93D-AF87-F1D604E78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61950"/>
            <a:ext cx="9144000" cy="4781550"/>
          </a:xfrm>
        </p:spPr>
        <p:txBody>
          <a:bodyPr>
            <a:normAutofit/>
          </a:bodyPr>
          <a:lstStyle/>
          <a:p>
            <a:pPr marL="274320" lvl="0" indent="-274320">
              <a:spcBef>
                <a:spcPts val="600"/>
              </a:spcBef>
              <a:buClr>
                <a:srgbClr val="676A55"/>
              </a:buClr>
              <a:buSzPct val="73000"/>
              <a:buNone/>
              <a:defRPr/>
            </a:pPr>
            <a:r>
              <a:rPr lang="en-US" sz="6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6</a:t>
            </a:r>
            <a:r>
              <a:rPr lang="en-US" b="1" baseline="30000" dirty="0"/>
              <a:t>  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 it repented the </a:t>
            </a:r>
            <a:r>
              <a:rPr lang="en-US" sz="60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Lord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that he had made man on the earth, and it grieved him at his heart</a:t>
            </a:r>
            <a:r>
              <a:rPr lang="en-US" sz="6000" dirty="0"/>
              <a:t>.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28485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2DC52-5F4B-56C2-E751-88DCB47E5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F9739-4038-3D6F-190D-A9969BB8D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90550"/>
            <a:ext cx="9144000" cy="4552950"/>
          </a:xfrm>
        </p:spPr>
        <p:txBody>
          <a:bodyPr>
            <a:normAutofit/>
          </a:bodyPr>
          <a:lstStyle/>
          <a:p>
            <a:pPr marL="274320" lvl="0" indent="-274320">
              <a:spcBef>
                <a:spcPts val="600"/>
              </a:spcBef>
              <a:buClr>
                <a:srgbClr val="676A55"/>
              </a:buClr>
              <a:buSzPct val="73000"/>
              <a:buNone/>
              <a:defRPr/>
            </a:pPr>
            <a:r>
              <a:rPr lang="en-US" sz="6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7</a:t>
            </a:r>
            <a:r>
              <a:rPr lang="en-US" b="1" baseline="30000" dirty="0"/>
              <a:t>  </a:t>
            </a:r>
            <a:r>
              <a:rPr lang="en-US" sz="60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 the </a:t>
            </a:r>
            <a:r>
              <a:rPr lang="en-US" sz="6000" b="1" i="0" cap="small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Lord</a:t>
            </a:r>
            <a:r>
              <a:rPr lang="en-US" sz="60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said, I will destroy man whom I have created from the face of the earth;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98505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84AB8-DACA-F9D4-D0E9-7654237A0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15A18-11AA-E607-757E-F574D7FA5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61950"/>
            <a:ext cx="9144000" cy="4781550"/>
          </a:xfrm>
        </p:spPr>
        <p:txBody>
          <a:bodyPr>
            <a:normAutofit/>
          </a:bodyPr>
          <a:lstStyle/>
          <a:p>
            <a:pPr marL="274320" lvl="0" indent="-274320">
              <a:spcBef>
                <a:spcPts val="600"/>
              </a:spcBef>
              <a:buClr>
                <a:srgbClr val="676A55"/>
              </a:buClr>
              <a:buSzPct val="73000"/>
              <a:buNone/>
              <a:defRPr/>
            </a:pPr>
            <a:r>
              <a:rPr lang="en-US" sz="6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7</a:t>
            </a:r>
            <a:r>
              <a:rPr lang="en-US" b="1" baseline="30000" dirty="0"/>
              <a:t>  </a:t>
            </a:r>
            <a:r>
              <a:rPr lang="en-US" sz="60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both man, and beast, and the creeping thing, and the fowls of the air; for it repenteth me that I have made them</a:t>
            </a:r>
            <a:r>
              <a:rPr lang="en-US" sz="54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2337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03EF9-B9B4-F851-B10D-9EBD92572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79DB4-B1B6-C890-E765-C88B87407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90550"/>
            <a:ext cx="9144000" cy="4552950"/>
          </a:xfrm>
        </p:spPr>
        <p:txBody>
          <a:bodyPr>
            <a:normAutofit/>
          </a:bodyPr>
          <a:lstStyle/>
          <a:p>
            <a:pPr marL="274320" lvl="0" indent="-274320">
              <a:spcBef>
                <a:spcPts val="600"/>
              </a:spcBef>
              <a:buClr>
                <a:srgbClr val="676A55"/>
              </a:buClr>
              <a:buSzPct val="73000"/>
              <a:buNone/>
              <a:defRPr/>
            </a:pPr>
            <a:r>
              <a:rPr lang="en-US" sz="6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8</a:t>
            </a:r>
            <a:r>
              <a:rPr lang="en-US" b="1" baseline="30000" dirty="0"/>
              <a:t>  </a:t>
            </a:r>
            <a:r>
              <a:rPr lang="en-US" sz="60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But Noah found grace in the eyes of the </a:t>
            </a:r>
            <a:r>
              <a:rPr lang="en-US" sz="6000" b="1" i="0" cap="small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Lord.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4555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1950"/>
            <a:ext cx="9144000" cy="5105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SOME WHO WALKED WITH GOD</a:t>
            </a:r>
          </a:p>
          <a:p>
            <a:pPr algn="ctr">
              <a:buNone/>
            </a:pPr>
            <a:endParaRPr lang="en-US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ADAM AND EVE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ABRAHAM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ENOCH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NOAH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1CA30-988B-AD4E-1724-36B5E2465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98ED0-453E-2ED4-B4B0-57F4DA5C4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85750"/>
            <a:ext cx="9144000" cy="48577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The meaning</a:t>
            </a:r>
          </a:p>
          <a:p>
            <a:pPr algn="ctr">
              <a:buNone/>
            </a:pPr>
            <a:endParaRPr lang="en-US" sz="800" b="1" cap="all" dirty="0">
              <a:ln w="500">
                <a:solidFill>
                  <a:srgbClr val="676A55">
                    <a:shade val="20000"/>
                    <a:satMod val="12000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+mj-ea"/>
              <a:cs typeface="+mj-cs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Physical Exercise??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Casual Stroll??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Crisis Experience??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It Is A Way Of Life!!</a:t>
            </a: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847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523BD-0743-4AA6-0ECA-DE606AF80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26325-7EB1-9322-EFEA-0BBE694F7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285750"/>
            <a:ext cx="9372600" cy="48577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The method</a:t>
            </a:r>
            <a:endParaRPr lang="en-US" sz="800" b="1" cap="all" dirty="0">
              <a:ln w="500">
                <a:solidFill>
                  <a:srgbClr val="676A55">
                    <a:shade val="20000"/>
                    <a:satMod val="12000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+mj-ea"/>
              <a:cs typeface="+mj-cs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It’s Typically Generational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It Begins With Grace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It Is Initiated By God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It Is Apparent In Depravity  </a:t>
            </a: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573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D39DA-32A1-5417-7531-1B82E3EFF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40F8D-5B8D-83F5-D3D9-87F017F5F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52400" y="285750"/>
            <a:ext cx="9448800" cy="48577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The manner</a:t>
            </a:r>
            <a:endParaRPr lang="en-US" sz="800" b="1" cap="all" dirty="0">
              <a:ln w="500">
                <a:solidFill>
                  <a:srgbClr val="676A55">
                    <a:shade val="20000"/>
                    <a:satMod val="12000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+mj-ea"/>
              <a:cs typeface="+mj-cs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In Agreement With God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It Begins With Grace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It Is Initiated By God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It Is Apparent In Depravity  </a:t>
            </a: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594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F70AE-E6E1-105F-0BCD-5758ABC9C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A687C-4187-0EB7-BC86-5EF55D5F4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285750"/>
            <a:ext cx="9372600" cy="48577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The motive</a:t>
            </a:r>
            <a:endParaRPr lang="en-US" sz="800" b="1" cap="all" dirty="0">
              <a:ln w="500">
                <a:solidFill>
                  <a:srgbClr val="676A55">
                    <a:shade val="20000"/>
                    <a:satMod val="12000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+mj-ea"/>
              <a:cs typeface="+mj-cs"/>
            </a:endParaRPr>
          </a:p>
          <a:p>
            <a:pPr marL="109728" indent="0" algn="ctr">
              <a:buClr>
                <a:schemeClr val="tx1"/>
              </a:buClr>
              <a:buNone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How Long Did Noah</a:t>
            </a:r>
          </a:p>
          <a:p>
            <a:pPr marL="109728" indent="0" algn="ctr">
              <a:buClr>
                <a:schemeClr val="tx1"/>
              </a:buClr>
              <a:buNone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Walk With God? </a:t>
            </a: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389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B6081-0099-3F3A-7CD6-189C6F0ED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EB39D-12E7-D247-BE3F-1E3B0137C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285750"/>
            <a:ext cx="9372600" cy="48577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The motive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Genesis 9:28  He lived to be 950 yrs old  </a:t>
            </a:r>
            <a:endParaRPr lang="en-US" sz="5400" b="1" cap="all" dirty="0">
              <a:ln w="500">
                <a:solidFill>
                  <a:srgbClr val="676A55">
                    <a:shade val="20000"/>
                    <a:satMod val="12000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+mj-ea"/>
              <a:cs typeface="+mj-cs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Genesis 7:6  He was 600 years old when flood came  </a:t>
            </a: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58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4E783-1F04-DCE8-8287-AC40258B2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AA201-FD07-9CD2-AD6F-4D4FA0A6B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285750"/>
            <a:ext cx="9372600" cy="48577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The motive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Genesis 9:28  He lived 350 yrs </a:t>
            </a:r>
            <a:r>
              <a:rPr lang="en-US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after the flood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</a:t>
            </a:r>
            <a:endParaRPr lang="en-US" sz="5400" b="1" cap="all" dirty="0">
              <a:ln w="500">
                <a:solidFill>
                  <a:srgbClr val="676A55">
                    <a:shade val="20000"/>
                    <a:satMod val="12000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+mj-ea"/>
              <a:cs typeface="+mj-cs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Genesis 6:3 He was 120 years building the ARK  </a:t>
            </a: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602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A48BF-1111-E93C-476A-1BA29AA9D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E4CBF-963E-EC39-9F82-7819D769C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285750"/>
            <a:ext cx="9372600" cy="48577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The motive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350+120 = 470</a:t>
            </a:r>
          </a:p>
          <a:p>
            <a:pPr marL="109728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prstClr val="black"/>
              </a:buClr>
              <a:buSzTx/>
              <a:buNone/>
              <a:tabLst/>
              <a:defRPr/>
            </a:pPr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   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endParaRPr lang="en-US" sz="3600" b="1" cap="all" dirty="0">
              <a:ln w="500">
                <a:solidFill>
                  <a:srgbClr val="676A55">
                    <a:shade val="20000"/>
                    <a:satMod val="12000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+mj-ea"/>
              <a:cs typeface="+mj-cs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Noah Walked With God 	For 470 Years  </a:t>
            </a: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509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8B72C-9E9C-D450-FCF8-F8A4AC8F0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D0200-E703-0C2D-7765-85A977E0B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285750"/>
            <a:ext cx="9372600" cy="48577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ea typeface="+mj-ea"/>
                <a:cs typeface="+mj-cs"/>
              </a:rPr>
              <a:t>Noah’s ancestors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Enoch Was Noah’s Great   	Grandfather 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</a:t>
            </a:r>
            <a:endParaRPr lang="en-US" sz="5400" b="1" cap="all" dirty="0">
              <a:ln w="500">
                <a:solidFill>
                  <a:srgbClr val="676A55">
                    <a:shade val="20000"/>
                    <a:satMod val="12000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+mj-ea"/>
              <a:cs typeface="+mj-cs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After Enoch Was 	Methuselah   </a:t>
            </a: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886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8286F-88B8-EFE2-D5C6-38B4D7377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05C1E-D3EC-7363-AFC3-2B290489E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285750"/>
            <a:ext cx="9372600" cy="48577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Noah’s ancestors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Methuselah’s Son Was 	Lamech vs 25-27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</a:t>
            </a:r>
            <a:endParaRPr lang="en-US" sz="5400" b="1" cap="all" dirty="0">
              <a:ln w="500">
                <a:solidFill>
                  <a:srgbClr val="676A55">
                    <a:shade val="20000"/>
                    <a:satMod val="12000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ea typeface="+mj-ea"/>
              <a:cs typeface="+mj-cs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Lamech’s Son Was Noah</a:t>
            </a:r>
          </a:p>
          <a:p>
            <a:pPr marL="109728" indent="0">
              <a:buClr>
                <a:schemeClr val="tx1"/>
              </a:buClr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	vs. 28-29  </a:t>
            </a: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024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43329-7264-EFF9-51EF-3472F1BE1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3AC59-B2F6-11ED-90F5-588A21935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285750"/>
            <a:ext cx="9372600" cy="48577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Biblical math </a:t>
            </a:r>
          </a:p>
          <a:p>
            <a:pPr marL="109728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prstClr val="black"/>
              </a:buClr>
              <a:buSzTx/>
              <a:buNone/>
              <a:tabLst/>
              <a:defRPr/>
            </a:pPr>
            <a:r>
              <a:rPr lang="en-US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Gen. 5:25 Methuselah was 187 when Lamech was born</a:t>
            </a:r>
          </a:p>
          <a:p>
            <a:pPr marL="109728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prstClr val="black"/>
              </a:buClr>
              <a:buSzTx/>
              <a:buNone/>
              <a:tabLst/>
              <a:defRPr/>
            </a:pPr>
            <a:r>
              <a:rPr lang="en-US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Gen. 5:26 Lamech was 182 when Noah was born. </a:t>
            </a: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5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675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77BDE-36F1-98B2-4F88-EEFEBFCF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C55EF-1795-6D20-CF9E-A2E1B6488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285750"/>
            <a:ext cx="9372600" cy="485775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6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Biblical math  </a:t>
            </a:r>
            <a:endParaRPr lang="en-US" sz="4400" b="1" cap="all" dirty="0">
              <a:ln w="500">
                <a:solidFill>
                  <a:srgbClr val="676A55">
                    <a:shade val="20000"/>
                    <a:satMod val="12000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</a:endParaRPr>
          </a:p>
          <a:p>
            <a:pPr algn="ctr">
              <a:buNone/>
            </a:pPr>
            <a:r>
              <a:rPr lang="en-US" sz="44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 </a:t>
            </a:r>
          </a:p>
          <a:p>
            <a:pPr marL="109728" indent="0" algn="ctr">
              <a:buClr>
                <a:schemeClr val="tx1"/>
              </a:buClr>
              <a:buNone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182</a:t>
            </a:r>
          </a:p>
          <a:p>
            <a:pPr marL="109728" indent="0" algn="ctr">
              <a:buClr>
                <a:schemeClr val="tx1"/>
              </a:buClr>
              <a:buNone/>
            </a:pPr>
            <a:r>
              <a:rPr lang="en-US" sz="6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+187</a:t>
            </a:r>
          </a:p>
          <a:p>
            <a:pPr marL="109728" indent="0" algn="ctr">
              <a:buClr>
                <a:schemeClr val="tx1"/>
              </a:buClr>
              <a:buNone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 369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109728" indent="0">
              <a:buClr>
                <a:schemeClr val="tx1"/>
              </a:buClr>
              <a:buNone/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85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21A16-A704-B133-FF6F-EA70ACDA5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1CBCB-FC26-8D39-BF0F-9F0B6BCC1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285750"/>
            <a:ext cx="9372600" cy="485775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58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Prophetic Biblical math  </a:t>
            </a:r>
          </a:p>
          <a:p>
            <a:pPr>
              <a:buNone/>
            </a:pPr>
            <a:r>
              <a:rPr lang="en-US" sz="44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 </a:t>
            </a:r>
            <a:r>
              <a:rPr lang="en-US" sz="60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Gen 5:27 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 all the days of Methuselah were nine hundred sixty and nine years: and he died.</a:t>
            </a:r>
          </a:p>
        </p:txBody>
      </p:sp>
    </p:spTree>
    <p:extLst>
      <p:ext uri="{BB962C8B-B14F-4D97-AF65-F5344CB8AC3E}">
        <p14:creationId xmlns:p14="http://schemas.microsoft.com/office/powerpoint/2010/main" val="1220346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33869-AB30-A579-97B3-7A5E12A75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0EAFD-DA7C-99EB-2368-35B3BF965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285750"/>
            <a:ext cx="9372600" cy="48577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8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Prophetic math</a:t>
            </a:r>
          </a:p>
          <a:p>
            <a:pPr algn="ctr">
              <a:buNone/>
            </a:pPr>
            <a:r>
              <a:rPr lang="en-US" sz="40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  </a:t>
            </a:r>
          </a:p>
          <a:p>
            <a:pPr algn="ctr">
              <a:buNone/>
            </a:pPr>
            <a:r>
              <a:rPr lang="en-US" sz="44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 </a:t>
            </a:r>
            <a:r>
              <a:rPr lang="en-US" sz="60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369 + 600= 969</a:t>
            </a:r>
          </a:p>
          <a:p>
            <a:pPr algn="ctr">
              <a:buNone/>
            </a:pPr>
            <a:endParaRPr lang="en-US" sz="54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35704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A3B0A-5E05-466C-EC08-5E355F9E4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E4929-6D8E-DD3E-38D7-ADA2C6EF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38150"/>
            <a:ext cx="9144000" cy="470535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METHUSELAH’S NAME HAS A SPECIAL PROPHETIC MEANING IN HEBREW</a:t>
            </a:r>
          </a:p>
          <a:p>
            <a:pPr algn="ctr">
              <a:buNone/>
            </a:pP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“WHEN HE IS GONE </a:t>
            </a:r>
          </a:p>
          <a:p>
            <a:pPr algn="ctr">
              <a:buNone/>
            </a:pPr>
            <a:r>
              <a:rPr lang="en-US" sz="5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IT WILL COME”</a:t>
            </a:r>
          </a:p>
          <a:p>
            <a:pPr algn="ctr">
              <a:buNone/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4446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C60ED-C90A-3C53-720A-819EDEB80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D5EE4-2C52-55F7-0633-34ED67616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38150"/>
            <a:ext cx="9144000" cy="470535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54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Prophetic Biblical math</a:t>
            </a:r>
          </a:p>
          <a:p>
            <a:pPr algn="just">
              <a:buNone/>
            </a:pPr>
            <a:r>
              <a:rPr lang="en-US" sz="16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</a:rPr>
              <a:t> </a:t>
            </a:r>
          </a:p>
          <a:p>
            <a:pPr algn="ctr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>
              <a:buNone/>
            </a:pPr>
            <a:r>
              <a:rPr lang="en-US" sz="5400" b="1" cap="all" dirty="0">
                <a:ln w="500">
                  <a:solidFill>
                    <a:srgbClr val="676A55">
                      <a:shade val="20000"/>
                      <a:satMod val="12000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Year methuselah died the flood came</a:t>
            </a:r>
          </a:p>
        </p:txBody>
      </p:sp>
    </p:spTree>
    <p:extLst>
      <p:ext uri="{BB962C8B-B14F-4D97-AF65-F5344CB8AC3E}">
        <p14:creationId xmlns:p14="http://schemas.microsoft.com/office/powerpoint/2010/main" val="2248285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10B71-F2D2-BC5C-1321-8835C5F70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574A1-E53E-3F4A-E325-834B83409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90550"/>
            <a:ext cx="9144000" cy="4876800"/>
          </a:xfrm>
        </p:spPr>
        <p:txBody>
          <a:bodyPr>
            <a:normAutofit/>
          </a:bodyPr>
          <a:lstStyle/>
          <a:p>
            <a:pPr marL="109728" indent="0" algn="ctr">
              <a:buClr>
                <a:schemeClr val="tx1"/>
              </a:buClr>
              <a:buNone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IF YOU’RE NOT WALKING WITH GOD ARE YOU RUNNING FROM GOD </a:t>
            </a:r>
          </a:p>
          <a:p>
            <a:pPr marL="109728" indent="0">
              <a:buClr>
                <a:schemeClr val="tx1"/>
              </a:buClr>
              <a:buNone/>
            </a:pP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2165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1224</TotalTime>
  <Words>417</Words>
  <Application>Microsoft Office PowerPoint</Application>
  <PresentationFormat>On-screen Show (16:9)</PresentationFormat>
  <Paragraphs>90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Georgia</vt:lpstr>
      <vt:lpstr>Trebuchet MS</vt:lpstr>
      <vt:lpstr>Wingdings</vt:lpstr>
      <vt:lpstr>Wingdings 2</vt:lpstr>
      <vt:lpstr>Urban</vt:lpstr>
      <vt:lpstr>Noah Walked  With God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Most Dangerous Worship</dc:title>
  <dc:creator>The Youngs</dc:creator>
  <cp:lastModifiedBy>Summers Baptist Church</cp:lastModifiedBy>
  <cp:revision>183</cp:revision>
  <dcterms:created xsi:type="dcterms:W3CDTF">2010-10-31T05:03:18Z</dcterms:created>
  <dcterms:modified xsi:type="dcterms:W3CDTF">2026-10-16T18:44:00Z</dcterms:modified>
</cp:coreProperties>
</file>