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4" r:id="rId4"/>
    <p:sldId id="257" r:id="rId5"/>
    <p:sldId id="263" r:id="rId6"/>
    <p:sldId id="265" r:id="rId7"/>
    <p:sldId id="258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272" y="2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7B32D15-B1F4-48AF-906D-26B563341A73}" type="datetimeFigureOut">
              <a:rPr lang="en-US" smtClean="0"/>
              <a:pPr/>
              <a:t>3/14/2026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A8C86F0-4022-43DC-B3F7-A93DA32ADB8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81200"/>
            <a:ext cx="12192000" cy="3048000"/>
          </a:xfrm>
        </p:spPr>
        <p:txBody>
          <a:bodyPr>
            <a:noAutofit/>
          </a:bodyPr>
          <a:lstStyle/>
          <a:p>
            <a:pPr algn="ctr"/>
            <a:r>
              <a:rPr lang="en-US" sz="80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You Gotta Get Out Of The Boat To Walk On Water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1676400"/>
          </a:xfrm>
        </p:spPr>
        <p:txBody>
          <a:bodyPr>
            <a:normAutofit/>
          </a:bodyPr>
          <a:lstStyle/>
          <a:p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14:21-33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063752"/>
          </a:xfrm>
        </p:spPr>
        <p:txBody>
          <a:bodyPr>
            <a:noAutofit/>
          </a:bodyPr>
          <a:lstStyle/>
          <a:p>
            <a:pPr algn="ctr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Passage of Contrasts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5029200"/>
          </a:xfrm>
        </p:spPr>
        <p:txBody>
          <a:bodyPr>
            <a:normAutofit/>
          </a:bodyPr>
          <a:lstStyle/>
          <a:p>
            <a:pPr lvl="0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Presence/Jesus Absence</a:t>
            </a:r>
          </a:p>
          <a:p>
            <a:pPr lvl="0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Human Effort/Divine Destiny</a:t>
            </a:r>
          </a:p>
          <a:p>
            <a:pPr lvl="0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Good Day/A Bad Night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0EFFF-00F4-308F-35DA-D5A76A6BE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A4EFF-DDD6-AC6B-EE65-211CBFAD9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2192000" cy="1063752"/>
          </a:xfrm>
        </p:spPr>
        <p:txBody>
          <a:bodyPr>
            <a:noAutofit/>
          </a:bodyPr>
          <a:lstStyle/>
          <a:p>
            <a:pPr algn="ctr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Passage of Contrasts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2EE284-DD78-2A4B-828E-214BE2497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5029200"/>
          </a:xfrm>
        </p:spPr>
        <p:txBody>
          <a:bodyPr/>
          <a:lstStyle/>
          <a:p>
            <a:pPr lvl="0"/>
            <a:r>
              <a:rPr lang="en-US" sz="7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Boat/Out of the Boat</a:t>
            </a:r>
          </a:p>
          <a:p>
            <a:pPr lvl="0"/>
            <a:r>
              <a:rPr lang="en-US" sz="7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Fear/Faith</a:t>
            </a:r>
          </a:p>
          <a:p>
            <a:pPr lvl="0"/>
            <a:r>
              <a:rPr lang="en-US" sz="7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Success/Failure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744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Matthew 14:21-33 </a:t>
            </a:r>
            <a:r>
              <a:rPr lang="en-US" dirty="0"/>
              <a:t>(KJV)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12192000" cy="525780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44752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5300" dirty="0"/>
            </a:br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Assurances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12192000" cy="4953000"/>
          </a:xfrm>
        </p:spPr>
        <p:txBody>
          <a:bodyPr>
            <a:normAutofit/>
          </a:bodyPr>
          <a:lstStyle/>
          <a:p>
            <a:pPr lvl="0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Orchestrated the Storm  vs. 22</a:t>
            </a:r>
          </a:p>
          <a:p>
            <a:pPr lvl="0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Was Praying for Them vs. 23-24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90A4A-FA79-B081-7DDF-00BF30B3D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898D6-6657-0D21-2A91-2ABAE43FD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444752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5300" dirty="0"/>
            </a:br>
            <a:r>
              <a:rPr lang="en-US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Blessed Assurances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05E4E-0A39-320E-B465-21116C658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52600"/>
            <a:ext cx="12192000" cy="5105400"/>
          </a:xfrm>
        </p:spPr>
        <p:txBody>
          <a:bodyPr>
            <a:normAutofit/>
          </a:bodyPr>
          <a:lstStyle/>
          <a:p>
            <a:pPr lvl="0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Came in His Own Time vs. 25-27</a:t>
            </a:r>
          </a:p>
          <a:p>
            <a:pPr lvl="0"/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Storms of Life Enable Growth vs.28-31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443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5448"/>
            <a:ext cx="11582400" cy="1252728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12192000" cy="5334000"/>
          </a:xfrm>
        </p:spPr>
        <p:txBody>
          <a:bodyPr>
            <a:normAutofit lnSpcReduction="10000"/>
          </a:bodyPr>
          <a:lstStyle/>
          <a:p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People Are Content in the Boat</a:t>
            </a:r>
          </a:p>
          <a:p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Safer in the Boat</a:t>
            </a:r>
          </a:p>
          <a:p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Can’t Walk on Water in the Boat</a:t>
            </a:r>
          </a:p>
          <a:p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93A2D-6536-2BE8-951C-2CEB36EC7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B36F8-86EF-F029-4279-220230D03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1582400" cy="1252728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Basic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6503DD-4811-F42A-25D5-3D01DC5A2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08176"/>
            <a:ext cx="12192000" cy="5449824"/>
          </a:xfrm>
        </p:spPr>
        <p:txBody>
          <a:bodyPr>
            <a:normAutofit/>
          </a:bodyPr>
          <a:lstStyle/>
          <a:p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Staying in the Boat Is Dangerous</a:t>
            </a:r>
          </a:p>
          <a:p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7200" dirty="0"/>
          </a:p>
          <a:p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5581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87CBB-9796-D7FB-3DB9-CBFFC91CF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5C0E1-93B4-B611-1B8E-6D345065B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5448"/>
            <a:ext cx="11582400" cy="1252728"/>
          </a:xfrm>
        </p:spPr>
        <p:txBody>
          <a:bodyPr>
            <a:normAutofit/>
          </a:bodyPr>
          <a:lstStyle/>
          <a:p>
            <a:pPr algn="ctr"/>
            <a:r>
              <a:rPr lang="en-US" sz="7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Dangerous Reality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1B747-FDC9-33BF-D13C-62D2F84F8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76400"/>
            <a:ext cx="12192000" cy="5181600"/>
          </a:xfrm>
        </p:spPr>
        <p:txBody>
          <a:bodyPr>
            <a:normAutofit fontScale="92500" lnSpcReduction="20000"/>
          </a:bodyPr>
          <a:lstStyle/>
          <a:p>
            <a:pPr marL="118872" indent="0" algn="ctr">
              <a:buNone/>
            </a:pPr>
            <a:r>
              <a:rPr lang="en-US" sz="8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Longer We Stay In The Boat</a:t>
            </a:r>
          </a:p>
          <a:p>
            <a:pPr marL="118872" indent="0" algn="ctr">
              <a:buNone/>
            </a:pPr>
            <a:r>
              <a:rPr lang="en-US" sz="8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More Likely We Are To Become</a:t>
            </a:r>
          </a:p>
          <a:p>
            <a:pPr marL="118872" indent="0" algn="ctr">
              <a:buNone/>
            </a:pPr>
            <a:r>
              <a:rPr lang="en-US" sz="8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Water Walker Judges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7200" dirty="0"/>
          </a:p>
          <a:p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20009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64</TotalTime>
  <Words>147</Words>
  <Application>Microsoft Office PowerPoint</Application>
  <PresentationFormat>Widescreen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Corbel</vt:lpstr>
      <vt:lpstr>Wingdings</vt:lpstr>
      <vt:lpstr>Wingdings 2</vt:lpstr>
      <vt:lpstr>Wingdings 3</vt:lpstr>
      <vt:lpstr>Module</vt:lpstr>
      <vt:lpstr>You Gotta Get Out Of The Boat To Walk On Water</vt:lpstr>
      <vt:lpstr>A Passage of Contrasts</vt:lpstr>
      <vt:lpstr>A Passage of Contrasts</vt:lpstr>
      <vt:lpstr>Matthew 14:21-33 (KJV)</vt:lpstr>
      <vt:lpstr> Blessed Assurances </vt:lpstr>
      <vt:lpstr> Blessed Assurances </vt:lpstr>
      <vt:lpstr>Basic Principles</vt:lpstr>
      <vt:lpstr>Basic Principles</vt:lpstr>
      <vt:lpstr>Dangerous Reality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You’ve Got to Get Out of the Boat</dc:title>
  <dc:creator>SBC</dc:creator>
  <cp:lastModifiedBy>Summers Baptist Church</cp:lastModifiedBy>
  <cp:revision>13</cp:revision>
  <dcterms:created xsi:type="dcterms:W3CDTF">2012-01-01T16:12:40Z</dcterms:created>
  <dcterms:modified xsi:type="dcterms:W3CDTF">2026-03-14T19:32:59Z</dcterms:modified>
</cp:coreProperties>
</file>