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4" r:id="rId4"/>
    <p:sldId id="262" r:id="rId5"/>
    <p:sldId id="266" r:id="rId6"/>
    <p:sldId id="263" r:id="rId7"/>
    <p:sldId id="267" r:id="rId8"/>
    <p:sldId id="261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55" d="100"/>
          <a:sy n="55" d="100"/>
        </p:scale>
        <p:origin x="114" y="4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CDD5852-9499-4F1F-BA51-CB3C634FE756}" type="datetimeFigureOut">
              <a:rPr lang="en-US" smtClean="0"/>
              <a:pPr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5848"/>
            <a:ext cx="12192000" cy="1673352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Look In The Graveyard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11684000" cy="1673352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24:1-8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5448"/>
            <a:ext cx="11963400" cy="1252728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24:1-8 KJV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12039600" cy="5181600"/>
          </a:xfrm>
        </p:spPr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en-US" sz="7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 Now upon the first day of the week, very early in the morning, they came unto the sepulchre, bringing the spices which they had prepared, and certain others with them.</a:t>
            </a:r>
          </a:p>
          <a:p>
            <a:pPr marL="118872" indent="0">
              <a:buNone/>
            </a:pPr>
            <a:endParaRPr lang="en-US" sz="44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B7DE9-B555-2B71-27A1-149DF1593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BB19A-296D-4870-76AB-470B6707C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55448"/>
            <a:ext cx="11963400" cy="1252728"/>
          </a:xfrm>
        </p:spPr>
        <p:txBody>
          <a:bodyPr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24:1-8 KJV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B35BA-7112-2954-F103-0305C1655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0396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6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they found the stone rolled away from the sepulchre.</a:t>
            </a:r>
          </a:p>
          <a:p>
            <a:pPr marL="118872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6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n-ea"/>
                <a:cs typeface="+mn-cs"/>
              </a:rPr>
              <a:t>3 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n-ea"/>
                <a:cs typeface="+mn-cs"/>
              </a:rPr>
              <a:t>And they entered in, and found not the body of the Lord Jesus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.</a:t>
            </a:r>
          </a:p>
          <a:p>
            <a:pPr marL="118872" indent="0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4400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149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3340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6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it came to pass, as they were much perplexed thereabout, behold, two men stood by them in shining garments:</a:t>
            </a:r>
          </a:p>
          <a:p>
            <a:pPr marL="118872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1617B-4B26-AFC8-4C9D-CB6A7C85B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69C8E-BF05-AE67-AF83-6EA24B57D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1816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6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as they were afraid, and bowed down their faces to the earth, they said unto them, Why seek ye the living among the dead.</a:t>
            </a:r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349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12192000" cy="54102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6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not here, but is risen: remember how he spake unto you when he was yet in Galilee,</a:t>
            </a:r>
          </a:p>
          <a:p>
            <a:pPr marL="118872" indent="0">
              <a:buNone/>
            </a:pPr>
            <a:endParaRPr lang="en-US" sz="4400" b="1" dirty="0"/>
          </a:p>
          <a:p>
            <a:pPr marL="118872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DC581-AAD5-D68D-8B8A-7AD85F95E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7CF2F-1228-D87A-04E0-B28C87F8D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71600"/>
            <a:ext cx="12192000" cy="5638800"/>
          </a:xfrm>
        </p:spPr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en-US" sz="71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7 </a:t>
            </a:r>
            <a:r>
              <a:rPr lang="en-US" sz="7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Saying, The Son of man must be delivered into the hands of sinful men, and be crucified, and the third day rise again.</a:t>
            </a:r>
          </a:p>
          <a:p>
            <a:pPr marL="118872" indent="0">
              <a:buNone/>
            </a:pPr>
            <a:r>
              <a:rPr lang="en-US" sz="71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8 </a:t>
            </a:r>
            <a:r>
              <a:rPr lang="en-US" sz="7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they remembered his words.</a:t>
            </a:r>
          </a:p>
          <a:p>
            <a:pPr marL="11887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661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08176"/>
          </a:xfrm>
        </p:spPr>
        <p:txBody>
          <a:bodyPr>
            <a:no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Look In The Graveyard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12192000" cy="5105400"/>
          </a:xfrm>
        </p:spPr>
        <p:txBody>
          <a:bodyPr>
            <a:normAutofit/>
          </a:bodyPr>
          <a:lstStyle/>
          <a:p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Jesus  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24:5-6</a:t>
            </a:r>
          </a:p>
          <a:p>
            <a:pPr marL="118872" indent="0">
              <a:buNone/>
            </a:pPr>
            <a:endParaRPr lang="en-US" sz="2000" b="1" dirty="0"/>
          </a:p>
          <a:p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Hope  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Thess. 4:13  </a:t>
            </a:r>
          </a:p>
          <a:p>
            <a:pPr marL="118872" indent="0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 Cor. 15:19</a:t>
            </a:r>
          </a:p>
          <a:p>
            <a:pPr marL="118872" indent="0">
              <a:buNone/>
            </a:pPr>
            <a:endParaRPr lang="en-US" sz="2000" b="1" dirty="0"/>
          </a:p>
          <a:p>
            <a:pPr>
              <a:buNone/>
            </a:pPr>
            <a:r>
              <a:rPr lang="en-US" b="1" dirty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E93CC-58A2-8D5A-F356-353311746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463D7-E027-82BD-4478-BDEC1E74C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Look In The Graveyard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0A3D7-EC0A-8590-C29A-CA1C1A181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5449824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endParaRPr lang="en-US" sz="2000" b="1" dirty="0"/>
          </a:p>
          <a:p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Loved Ones 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Thess. 4:13- 18</a:t>
            </a:r>
          </a:p>
          <a:p>
            <a:pPr marL="118872" indent="0">
              <a:buNone/>
            </a:pPr>
            <a:endParaRPr lang="en-US" sz="3600" b="1" dirty="0"/>
          </a:p>
          <a:p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Eternity  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10:27-28 </a:t>
            </a:r>
          </a:p>
          <a:p>
            <a:pPr marL="118872" indent="0">
              <a:buNone/>
            </a:pPr>
            <a:r>
              <a:rPr lang="en-US" sz="4800" b="1" dirty="0"/>
              <a:t>  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Cor.15:51-55   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2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337</TotalTime>
  <Words>234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Corbel</vt:lpstr>
      <vt:lpstr>Wingdings</vt:lpstr>
      <vt:lpstr>Wingdings 2</vt:lpstr>
      <vt:lpstr>Wingdings 3</vt:lpstr>
      <vt:lpstr>Module</vt:lpstr>
      <vt:lpstr>Don’t Look In The Graveyard</vt:lpstr>
      <vt:lpstr>Luke 24:1-8 KJV</vt:lpstr>
      <vt:lpstr>Luke 24:1-8 KJV</vt:lpstr>
      <vt:lpstr>PowerPoint Presentation</vt:lpstr>
      <vt:lpstr>PowerPoint Presentation</vt:lpstr>
      <vt:lpstr>PowerPoint Presentation</vt:lpstr>
      <vt:lpstr>PowerPoint Presentation</vt:lpstr>
      <vt:lpstr>Don’t Look In The Graveyard</vt:lpstr>
      <vt:lpstr>Don’t Look In The Graveyard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Marriage Work</dc:title>
  <dc:creator>SBC</dc:creator>
  <cp:lastModifiedBy>Summers Baptist Church</cp:lastModifiedBy>
  <cp:revision>24</cp:revision>
  <dcterms:created xsi:type="dcterms:W3CDTF">2013-02-10T16:06:46Z</dcterms:created>
  <dcterms:modified xsi:type="dcterms:W3CDTF">2026-04-05T12:47:54Z</dcterms:modified>
</cp:coreProperties>
</file>