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3" r:id="rId3"/>
    <p:sldId id="264" r:id="rId4"/>
    <p:sldId id="261" r:id="rId5"/>
    <p:sldId id="259" r:id="rId6"/>
    <p:sldId id="265" r:id="rId7"/>
    <p:sldId id="266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38" autoAdjust="0"/>
  </p:normalViewPr>
  <p:slideViewPr>
    <p:cSldViewPr>
      <p:cViewPr varScale="1">
        <p:scale>
          <a:sx n="55" d="100"/>
          <a:sy n="55" d="100"/>
        </p:scale>
        <p:origin x="114" y="47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1638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7213577" y="3810001"/>
            <a:ext cx="4978425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4" name="Rectangle 23"/>
          <p:cNvSpPr/>
          <p:nvPr/>
        </p:nvSpPr>
        <p:spPr>
          <a:xfrm flipV="1">
            <a:off x="7213601" y="3897010"/>
            <a:ext cx="49784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5" name="Rectangle 24"/>
          <p:cNvSpPr/>
          <p:nvPr/>
        </p:nvSpPr>
        <p:spPr>
          <a:xfrm flipV="1">
            <a:off x="7213601" y="4115167"/>
            <a:ext cx="49784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6" name="Rectangle 25"/>
          <p:cNvSpPr/>
          <p:nvPr/>
        </p:nvSpPr>
        <p:spPr>
          <a:xfrm flipV="1">
            <a:off x="7213600" y="4164403"/>
            <a:ext cx="262128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7" name="Rectangle 26"/>
          <p:cNvSpPr/>
          <p:nvPr/>
        </p:nvSpPr>
        <p:spPr>
          <a:xfrm flipV="1">
            <a:off x="7213600" y="4199572"/>
            <a:ext cx="262128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7213600" y="3962400"/>
            <a:ext cx="408432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9835343" y="4060983"/>
            <a:ext cx="21336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12192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10" name="Rectangle 9"/>
          <p:cNvSpPr/>
          <p:nvPr/>
        </p:nvSpPr>
        <p:spPr>
          <a:xfrm>
            <a:off x="1" y="3675528"/>
            <a:ext cx="12192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11" name="Rectangle 10"/>
          <p:cNvSpPr/>
          <p:nvPr/>
        </p:nvSpPr>
        <p:spPr>
          <a:xfrm flipV="1">
            <a:off x="8552068" y="3643090"/>
            <a:ext cx="3639933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12192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09600" y="2401888"/>
            <a:ext cx="112776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609600" y="3899938"/>
            <a:ext cx="6604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8940800" y="4206240"/>
            <a:ext cx="1280160" cy="457200"/>
          </a:xfrm>
        </p:spPr>
        <p:txBody>
          <a:bodyPr/>
          <a:lstStyle/>
          <a:p>
            <a:fld id="{58440643-2DDA-4F7F-95F1-5F5DF7EF5FA6}" type="datetimeFigureOut">
              <a:rPr lang="en-US" smtClean="0"/>
              <a:pPr/>
              <a:t>9/13/2026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7213600" y="4205288"/>
            <a:ext cx="172720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1093451" y="1136"/>
            <a:ext cx="996949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2861B5AB-2858-4191-AA1B-EFD98D8C344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40643-2DDA-4F7F-95F1-5F5DF7EF5FA6}" type="datetimeFigureOut">
              <a:rPr lang="en-US" smtClean="0"/>
              <a:pPr/>
              <a:t>9/13/2026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1B5AB-2858-4191-AA1B-EFD98D8C344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1981201"/>
            <a:ext cx="103632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3367088"/>
            <a:ext cx="103632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40643-2DDA-4F7F-95F1-5F5DF7EF5FA6}" type="datetimeFigureOut">
              <a:rPr lang="en-US" smtClean="0"/>
              <a:pPr/>
              <a:t>9/13/2026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1B5AB-2858-4191-AA1B-EFD98D8C344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249425"/>
            <a:ext cx="53848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249425"/>
            <a:ext cx="53848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40643-2DDA-4F7F-95F1-5F5DF7EF5FA6}" type="datetimeFigureOut">
              <a:rPr lang="en-US" smtClean="0"/>
              <a:pPr/>
              <a:t>9/13/2026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1B5AB-2858-4191-AA1B-EFD98D8C344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1143000"/>
            <a:ext cx="11176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2244970"/>
            <a:ext cx="5388864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294968" y="2244970"/>
            <a:ext cx="5389033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508000" y="2708519"/>
            <a:ext cx="5388864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1073" y="2708519"/>
            <a:ext cx="5389033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8440643-2DDA-4F7F-95F1-5F5DF7EF5FA6}" type="datetimeFigureOut">
              <a:rPr lang="en-US" smtClean="0"/>
              <a:pPr/>
              <a:t>9/13/2026</a:t>
            </a:fld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861B5AB-2858-4191-AA1B-EFD98D8C344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778240" y="612648"/>
            <a:ext cx="1276352" cy="457200"/>
          </a:xfrm>
        </p:spPr>
        <p:txBody>
          <a:bodyPr/>
          <a:lstStyle/>
          <a:p>
            <a:fld id="{58440643-2DDA-4F7F-95F1-5F5DF7EF5FA6}" type="datetimeFigureOut">
              <a:rPr lang="en-US" smtClean="0"/>
              <a:pPr/>
              <a:t>9/13/2026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010400" y="612648"/>
            <a:ext cx="176784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899648" y="2272"/>
            <a:ext cx="1016000" cy="365760"/>
          </a:xfrm>
        </p:spPr>
        <p:txBody>
          <a:bodyPr/>
          <a:lstStyle/>
          <a:p>
            <a:fld id="{2861B5AB-2858-4191-AA1B-EFD98D8C344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40643-2DDA-4F7F-95F1-5F5DF7EF5FA6}" type="datetimeFigureOut">
              <a:rPr lang="en-US" smtClean="0"/>
              <a:pPr/>
              <a:t>9/13/2026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1B5AB-2858-4191-AA1B-EFD98D8C344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7995" y="1101970"/>
            <a:ext cx="451104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7137995" y="2010727"/>
            <a:ext cx="451104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03200" y="776287"/>
            <a:ext cx="6803136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40643-2DDA-4F7F-95F1-5F5DF7EF5FA6}" type="datetimeFigureOut">
              <a:rPr lang="en-US" smtClean="0"/>
              <a:pPr/>
              <a:t>9/13/2026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1B5AB-2858-4191-AA1B-EFD98D8C344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3913" y="1109161"/>
            <a:ext cx="782404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38228" y="1143000"/>
            <a:ext cx="6096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17924" y="3274309"/>
            <a:ext cx="34544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40643-2DDA-4F7F-95F1-5F5DF7EF5FA6}" type="datetimeFigureOut">
              <a:rPr lang="en-US" smtClean="0"/>
              <a:pPr/>
              <a:t>9/13/2026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1B5AB-2858-4191-AA1B-EFD98D8C344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40643-2DDA-4F7F-95F1-5F5DF7EF5FA6}" type="datetimeFigureOut">
              <a:rPr lang="en-US" smtClean="0"/>
              <a:pPr/>
              <a:t>9/13/2026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1B5AB-2858-4191-AA1B-EFD98D8C344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1143000"/>
            <a:ext cx="2540000" cy="5486400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143000"/>
            <a:ext cx="8331200" cy="548640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40643-2DDA-4F7F-95F1-5F5DF7EF5FA6}" type="datetimeFigureOut">
              <a:rPr lang="en-US" smtClean="0"/>
              <a:pPr/>
              <a:t>9/13/2026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1B5AB-2858-4191-AA1B-EFD98D8C344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9"/>
            <a:ext cx="12192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12192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30" name="Rectangle 29"/>
          <p:cNvSpPr/>
          <p:nvPr/>
        </p:nvSpPr>
        <p:spPr>
          <a:xfrm>
            <a:off x="1" y="308277"/>
            <a:ext cx="12192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31" name="Rectangle 30"/>
          <p:cNvSpPr/>
          <p:nvPr/>
        </p:nvSpPr>
        <p:spPr>
          <a:xfrm flipV="1">
            <a:off x="7213577" y="360247"/>
            <a:ext cx="4978425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32" name="Rectangle 31"/>
          <p:cNvSpPr/>
          <p:nvPr/>
        </p:nvSpPr>
        <p:spPr>
          <a:xfrm flipV="1">
            <a:off x="7213601" y="440113"/>
            <a:ext cx="49784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7209785" y="497504"/>
            <a:ext cx="408432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9831528" y="588943"/>
            <a:ext cx="21336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35" name="Rectangle 34"/>
          <p:cNvSpPr/>
          <p:nvPr/>
        </p:nvSpPr>
        <p:spPr bwMode="invGray">
          <a:xfrm>
            <a:off x="12113288" y="-2001"/>
            <a:ext cx="76835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12059308" y="-2001"/>
            <a:ext cx="3657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12033904" y="-2001"/>
            <a:ext cx="12192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38" name="Rectangle 37"/>
          <p:cNvSpPr/>
          <p:nvPr/>
        </p:nvSpPr>
        <p:spPr bwMode="invGray">
          <a:xfrm>
            <a:off x="11967231" y="-2001"/>
            <a:ext cx="36576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39" name="Rectangle 38"/>
          <p:cNvSpPr/>
          <p:nvPr/>
        </p:nvSpPr>
        <p:spPr bwMode="invGray">
          <a:xfrm>
            <a:off x="11887569" y="380"/>
            <a:ext cx="73152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40" name="Rectangle 39"/>
          <p:cNvSpPr/>
          <p:nvPr/>
        </p:nvSpPr>
        <p:spPr bwMode="invGray">
          <a:xfrm>
            <a:off x="11831300" y="380"/>
            <a:ext cx="12192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2249424"/>
            <a:ext cx="109728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8782048" y="612648"/>
            <a:ext cx="1276352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8440643-2DDA-4F7F-95F1-5F5DF7EF5FA6}" type="datetimeFigureOut">
              <a:rPr lang="en-US" smtClean="0"/>
              <a:pPr/>
              <a:t>9/13/2026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7010400" y="612648"/>
            <a:ext cx="176784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899648" y="2272"/>
            <a:ext cx="1016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2861B5AB-2858-4191-AA1B-EFD98D8C344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15800" cy="2133599"/>
          </a:xfrm>
        </p:spPr>
        <p:txBody>
          <a:bodyPr>
            <a:normAutofit/>
          </a:bodyPr>
          <a:lstStyle/>
          <a:p>
            <a:pPr algn="ctr"/>
            <a:r>
              <a:rPr lang="en-US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What About Doubt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267200"/>
            <a:ext cx="12115800" cy="1981200"/>
          </a:xfrm>
        </p:spPr>
        <p:txBody>
          <a:bodyPr>
            <a:normAutofit/>
          </a:bodyPr>
          <a:lstStyle/>
          <a:p>
            <a:pPr algn="r"/>
            <a:r>
              <a:rPr 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Matthew 28:16-20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4F4770-6BE6-99B5-1DB7-3BBA26C82160}"/>
              </a:ext>
            </a:extLst>
          </p:cNvPr>
          <p:cNvSpPr txBox="1"/>
          <p:nvPr/>
        </p:nvSpPr>
        <p:spPr>
          <a:xfrm>
            <a:off x="10463134" y="67305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33400"/>
            <a:ext cx="12192000" cy="6324600"/>
          </a:xfrm>
        </p:spPr>
        <p:txBody>
          <a:bodyPr/>
          <a:lstStyle/>
          <a:p>
            <a:pPr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Matthew 28:16-20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09600"/>
            <a:ext cx="12115800" cy="1066800"/>
          </a:xfrm>
        </p:spPr>
        <p:txBody>
          <a:bodyPr>
            <a:noAutofit/>
          </a:bodyPr>
          <a:lstStyle/>
          <a:p>
            <a:pPr algn="ctr"/>
            <a:r>
              <a:rPr lang="en-US" sz="6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Some Questions About Doubt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57400"/>
            <a:ext cx="12192000" cy="4724400"/>
          </a:xfrm>
        </p:spPr>
        <p:txBody>
          <a:bodyPr/>
          <a:lstStyle/>
          <a:p>
            <a:pPr lvl="0">
              <a:buFont typeface="Wingdings" panose="05000000000000000000" pitchFamily="2" charset="2"/>
              <a:buChar char="v"/>
            </a:pPr>
            <a:r>
              <a:rPr lang="en-US" sz="6000" b="1" dirty="0"/>
              <a:t> </a:t>
            </a:r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 I A  Bad Person Because 	I have Doubts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 A Believer Have Doubts</a:t>
            </a:r>
          </a:p>
          <a:p>
            <a:pPr marL="109728" indent="0">
              <a:buNone/>
            </a:pPr>
            <a:endPara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>
              <a:buFont typeface="Wingdings" panose="05000000000000000000" pitchFamily="2" charset="2"/>
              <a:buChar char="v"/>
            </a:pPr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Will Doubting Hurt Me</a:t>
            </a:r>
          </a:p>
          <a:p>
            <a:pPr>
              <a:buNone/>
            </a:pPr>
            <a:endParaRPr lang="en-US" sz="3600" b="1" dirty="0"/>
          </a:p>
          <a:p>
            <a:endParaRPr lang="en-US" sz="3600" b="1" dirty="0"/>
          </a:p>
          <a:p>
            <a:endParaRPr lang="en-US" sz="3600" dirty="0"/>
          </a:p>
          <a:p>
            <a:pPr lvl="0"/>
            <a:endParaRPr lang="en-US" sz="3600" b="1" dirty="0"/>
          </a:p>
          <a:p>
            <a:pPr lvl="0"/>
            <a:endParaRPr lang="en-US" sz="3600" b="1" dirty="0"/>
          </a:p>
          <a:p>
            <a:pPr lvl="0"/>
            <a:endParaRPr lang="en-US" sz="3600" b="1" dirty="0"/>
          </a:p>
          <a:p>
            <a:pPr lvl="0"/>
            <a:endParaRPr lang="en-US" sz="3600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0"/>
            <a:ext cx="12192000" cy="914400"/>
          </a:xfrm>
        </p:spPr>
        <p:txBody>
          <a:bodyPr>
            <a:noAutofit/>
          </a:bodyPr>
          <a:lstStyle/>
          <a:p>
            <a:pPr algn="ctr"/>
            <a:r>
              <a:rPr lang="en-US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Why Believers Doubt</a:t>
            </a:r>
            <a:endParaRPr lang="en-US" sz="6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28600" y="1752600"/>
            <a:ext cx="12420600" cy="4648200"/>
          </a:xfrm>
        </p:spPr>
        <p:txBody>
          <a:bodyPr>
            <a:normAutofit/>
          </a:bodyPr>
          <a:lstStyle/>
          <a:p>
            <a:pPr lvl="0">
              <a:buFont typeface="Wingdings" panose="05000000000000000000" pitchFamily="2" charset="2"/>
              <a:buChar char="v"/>
            </a:pPr>
            <a:r>
              <a:rPr 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Because We Are Human</a:t>
            </a:r>
          </a:p>
          <a:p>
            <a:pPr marL="109728" lvl="0" indent="0">
              <a:buNone/>
            </a:pPr>
            <a:endParaRPr lang="en-US" b="1" dirty="0"/>
          </a:p>
          <a:p>
            <a:pPr lvl="0">
              <a:buFont typeface="Wingdings" panose="05000000000000000000" pitchFamily="2" charset="2"/>
              <a:buChar char="v"/>
            </a:pPr>
            <a:r>
              <a:rPr 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Because of Sin</a:t>
            </a:r>
          </a:p>
          <a:p>
            <a:pPr marL="109728" lvl="0" indent="0">
              <a:buNone/>
            </a:pP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Because Of Circumstances</a:t>
            </a:r>
          </a:p>
          <a:p>
            <a:pPr lvl="0" algn="just">
              <a:buFont typeface="Arial" pitchFamily="34" charset="0"/>
              <a:buChar char="•"/>
            </a:pPr>
            <a:endParaRPr lang="en-US" sz="3600" dirty="0"/>
          </a:p>
          <a:p>
            <a:pPr marL="609600" indent="-609600">
              <a:lnSpc>
                <a:spcPct val="80000"/>
              </a:lnSpc>
              <a:buNone/>
            </a:pPr>
            <a:endParaRPr lang="en-US" sz="36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57200"/>
            <a:ext cx="12039600" cy="838200"/>
          </a:xfrm>
        </p:spPr>
        <p:txBody>
          <a:bodyPr>
            <a:noAutofit/>
          </a:bodyPr>
          <a:lstStyle/>
          <a:p>
            <a:pPr algn="ctr"/>
            <a:r>
              <a:rPr 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What To Do About Doubt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76400"/>
            <a:ext cx="12192000" cy="5181600"/>
          </a:xfrm>
        </p:spPr>
        <p:txBody>
          <a:bodyPr>
            <a:noAutofit/>
          </a:bodyPr>
          <a:lstStyle/>
          <a:p>
            <a:pPr lvl="0">
              <a:buFont typeface="Wingdings" panose="05000000000000000000" pitchFamily="2" charset="2"/>
              <a:buChar char="v"/>
            </a:pPr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Admit Your Doubts 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Mark 9:24</a:t>
            </a:r>
          </a:p>
          <a:p>
            <a:pPr lvl="0">
              <a:buFont typeface="Wingdings" panose="05000000000000000000" pitchFamily="2" charset="2"/>
              <a:buChar char="v"/>
            </a:pPr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Doubt VS. Unbelief </a:t>
            </a:r>
          </a:p>
          <a:p>
            <a:pPr lvl="0">
              <a:buFont typeface="Wingdings" panose="05000000000000000000" pitchFamily="2" charset="2"/>
              <a:buChar char="v"/>
            </a:pPr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Faith VS. Feeling     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Luke</a:t>
            </a:r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24:38</a:t>
            </a:r>
          </a:p>
          <a:p>
            <a:pPr lvl="0">
              <a:buFont typeface="Wingdings" panose="05000000000000000000" pitchFamily="2" charset="2"/>
              <a:buChar char="v"/>
            </a:pPr>
            <a:r>
              <a:rPr lang="en-US" sz="6000" b="1" dirty="0"/>
              <a:t>Borrow Some Faith   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Mark 2:5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6000" b="1" dirty="0"/>
              <a:t>Faith VS. Doubt 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John  20:27, 31</a:t>
            </a:r>
          </a:p>
          <a:p>
            <a:pPr>
              <a:buNone/>
            </a:pPr>
            <a:endParaRPr lang="en-US" sz="3200" dirty="0"/>
          </a:p>
          <a:p>
            <a:pPr lvl="0"/>
            <a:endParaRPr lang="en-US" sz="3200" dirty="0"/>
          </a:p>
          <a:p>
            <a:pPr marL="609600" indent="-609600">
              <a:buNone/>
            </a:pPr>
            <a:endParaRPr lang="en-US" sz="3000" b="1" dirty="0"/>
          </a:p>
          <a:p>
            <a:pPr marL="609600" indent="-609600">
              <a:buNone/>
            </a:pPr>
            <a:endParaRPr lang="en-US" sz="3000" b="1" dirty="0">
              <a:solidFill>
                <a:schemeClr val="accent6"/>
              </a:solidFill>
            </a:endParaRPr>
          </a:p>
          <a:p>
            <a:pPr marL="609600" indent="-609600">
              <a:buNone/>
            </a:pPr>
            <a:r>
              <a:rPr lang="en-US" sz="2400" b="1" dirty="0">
                <a:solidFill>
                  <a:schemeClr val="accent6"/>
                </a:solidFill>
              </a:rPr>
              <a:t> </a:t>
            </a:r>
          </a:p>
          <a:p>
            <a:pPr marL="609600" indent="-609600"/>
            <a:endParaRPr lang="en-US" sz="3200" b="1" dirty="0">
              <a:solidFill>
                <a:schemeClr val="accent6"/>
              </a:solidFill>
            </a:endParaRPr>
          </a:p>
          <a:p>
            <a:pPr marL="609600" indent="-609600"/>
            <a:endParaRPr lang="en-US" sz="3200" b="1" dirty="0">
              <a:solidFill>
                <a:schemeClr val="accent6"/>
              </a:solidFill>
            </a:endParaRPr>
          </a:p>
          <a:p>
            <a:pPr marL="609600" indent="-609600"/>
            <a:endParaRPr lang="en-US" sz="3200" b="1" dirty="0">
              <a:solidFill>
                <a:schemeClr val="accent6"/>
              </a:solidFill>
            </a:endParaRPr>
          </a:p>
          <a:p>
            <a:pPr marL="609600" indent="-609600"/>
            <a:endParaRPr lang="en-US" sz="3200" dirty="0">
              <a:solidFill>
                <a:schemeClr val="accent6"/>
              </a:solidFill>
            </a:endParaRP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42608E-2CD0-291C-B43D-DD4FBFF74C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8CE31-700B-88C0-5D72-CF34EE7B3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4800"/>
            <a:ext cx="12039600" cy="1524000"/>
          </a:xfrm>
        </p:spPr>
        <p:txBody>
          <a:bodyPr>
            <a:noAutofit/>
          </a:bodyPr>
          <a:lstStyle/>
          <a:p>
            <a:pPr algn="ctr"/>
            <a:r>
              <a:rPr 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What To Do About Doubt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51AEE8-F804-6083-F504-5E460DA88A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057400"/>
            <a:ext cx="12192000" cy="4800600"/>
          </a:xfrm>
        </p:spPr>
        <p:txBody>
          <a:bodyPr>
            <a:noAutofit/>
          </a:bodyPr>
          <a:lstStyle/>
          <a:p>
            <a:pPr marL="109728" lvl="0" indent="0" algn="ctr">
              <a:buNone/>
            </a:pPr>
            <a:r>
              <a:rPr 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There Are ThingsWe Will Never Understand Until We Get To Heaven  </a:t>
            </a:r>
          </a:p>
          <a:p>
            <a:pPr marL="109728" lvl="0" indent="0">
              <a:buNone/>
            </a:pPr>
            <a:endParaRPr lang="en-US" sz="2000" b="1" dirty="0"/>
          </a:p>
          <a:p>
            <a:pPr marL="109728" lvl="0" indent="0" algn="ctr">
              <a:buNone/>
            </a:pPr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Hebrews 11:6</a:t>
            </a:r>
          </a:p>
          <a:p>
            <a:pPr>
              <a:buNone/>
            </a:pPr>
            <a:endParaRPr lang="en-US" sz="3200" dirty="0"/>
          </a:p>
          <a:p>
            <a:pPr lvl="0"/>
            <a:endParaRPr lang="en-US" sz="3200" dirty="0"/>
          </a:p>
          <a:p>
            <a:pPr marL="609600" indent="-609600">
              <a:buNone/>
            </a:pPr>
            <a:endParaRPr lang="en-US" sz="3000" b="1" dirty="0"/>
          </a:p>
          <a:p>
            <a:pPr marL="609600" indent="-609600">
              <a:buNone/>
            </a:pPr>
            <a:endParaRPr lang="en-US" sz="3000" b="1" dirty="0">
              <a:solidFill>
                <a:schemeClr val="accent6"/>
              </a:solidFill>
            </a:endParaRPr>
          </a:p>
          <a:p>
            <a:pPr marL="609600" indent="-609600">
              <a:buNone/>
            </a:pPr>
            <a:r>
              <a:rPr lang="en-US" sz="2400" b="1" dirty="0">
                <a:solidFill>
                  <a:schemeClr val="accent6"/>
                </a:solidFill>
              </a:rPr>
              <a:t> </a:t>
            </a:r>
          </a:p>
          <a:p>
            <a:pPr marL="609600" indent="-609600"/>
            <a:endParaRPr lang="en-US" sz="3200" b="1" dirty="0">
              <a:solidFill>
                <a:schemeClr val="accent6"/>
              </a:solidFill>
            </a:endParaRPr>
          </a:p>
          <a:p>
            <a:pPr marL="609600" indent="-609600"/>
            <a:endParaRPr lang="en-US" sz="3200" b="1" dirty="0">
              <a:solidFill>
                <a:schemeClr val="accent6"/>
              </a:solidFill>
            </a:endParaRPr>
          </a:p>
          <a:p>
            <a:pPr marL="609600" indent="-609600"/>
            <a:endParaRPr lang="en-US" sz="3200" b="1" dirty="0">
              <a:solidFill>
                <a:schemeClr val="accent6"/>
              </a:solidFill>
            </a:endParaRPr>
          </a:p>
          <a:p>
            <a:pPr marL="609600" indent="-609600"/>
            <a:endParaRPr lang="en-US" sz="3200" dirty="0">
              <a:solidFill>
                <a:schemeClr val="accent6"/>
              </a:solidFill>
            </a:endParaRP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5537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EE563C-C52C-39A1-39EA-D662660364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69710A-818E-F000-480E-054D250C59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533400"/>
            <a:ext cx="12192000" cy="6324600"/>
          </a:xfrm>
        </p:spPr>
        <p:txBody>
          <a:bodyPr>
            <a:noAutofit/>
          </a:bodyPr>
          <a:lstStyle/>
          <a:p>
            <a:pPr marL="0" marR="0" algn="ctr">
              <a:buNone/>
            </a:pPr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“Keep going back to what you know to be true.</a:t>
            </a:r>
          </a:p>
          <a:p>
            <a:pPr marL="0" marR="0" algn="ctr">
              <a:buNone/>
            </a:pP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</a:endParaRPr>
          </a:p>
          <a:p>
            <a:pPr marL="0" marR="0" algn="ctr">
              <a:buNone/>
            </a:pPr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Don’t doubt in the darkness what you know to be true in the LIGHT</a:t>
            </a:r>
            <a:r>
              <a:rPr 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”</a:t>
            </a:r>
          </a:p>
          <a:p>
            <a:pPr marL="109728" lvl="0" indent="0">
              <a:buNone/>
            </a:pPr>
            <a:endParaRPr lang="en-US" sz="3200" dirty="0"/>
          </a:p>
          <a:p>
            <a:pPr marL="609600" indent="-609600">
              <a:buNone/>
            </a:pPr>
            <a:endParaRPr lang="en-US" sz="3000" b="1" dirty="0"/>
          </a:p>
          <a:p>
            <a:pPr marL="609600" indent="-609600">
              <a:buNone/>
            </a:pPr>
            <a:endParaRPr lang="en-US" sz="3000" b="1" dirty="0">
              <a:solidFill>
                <a:schemeClr val="accent6"/>
              </a:solidFill>
            </a:endParaRPr>
          </a:p>
          <a:p>
            <a:pPr marL="609600" indent="-609600">
              <a:buNone/>
            </a:pPr>
            <a:r>
              <a:rPr lang="en-US" sz="2400" b="1" dirty="0">
                <a:solidFill>
                  <a:schemeClr val="accent6"/>
                </a:solidFill>
              </a:rPr>
              <a:t> </a:t>
            </a:r>
          </a:p>
          <a:p>
            <a:pPr marL="609600" indent="-609600"/>
            <a:endParaRPr lang="en-US" sz="3200" b="1" dirty="0">
              <a:solidFill>
                <a:schemeClr val="accent6"/>
              </a:solidFill>
            </a:endParaRPr>
          </a:p>
          <a:p>
            <a:pPr marL="609600" indent="-609600"/>
            <a:endParaRPr lang="en-US" sz="3200" b="1" dirty="0">
              <a:solidFill>
                <a:schemeClr val="accent6"/>
              </a:solidFill>
            </a:endParaRPr>
          </a:p>
          <a:p>
            <a:pPr marL="609600" indent="-609600"/>
            <a:endParaRPr lang="en-US" sz="3200" b="1" dirty="0">
              <a:solidFill>
                <a:schemeClr val="accent6"/>
              </a:solidFill>
            </a:endParaRPr>
          </a:p>
          <a:p>
            <a:pPr marL="609600" indent="-609600"/>
            <a:endParaRPr lang="en-US" sz="3200" dirty="0">
              <a:solidFill>
                <a:schemeClr val="accent6"/>
              </a:solidFill>
            </a:endParaRP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711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473</TotalTime>
  <Words>126</Words>
  <Application>Microsoft Office PowerPoint</Application>
  <PresentationFormat>Widescreen</PresentationFormat>
  <Paragraphs>56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Georgia</vt:lpstr>
      <vt:lpstr>Times New Roman</vt:lpstr>
      <vt:lpstr>Trebuchet MS</vt:lpstr>
      <vt:lpstr>Wingdings</vt:lpstr>
      <vt:lpstr>Wingdings 2</vt:lpstr>
      <vt:lpstr>Urban</vt:lpstr>
      <vt:lpstr>What About Doubt</vt:lpstr>
      <vt:lpstr>PowerPoint Presentation</vt:lpstr>
      <vt:lpstr>Some Questions About Doubt</vt:lpstr>
      <vt:lpstr>Why Believers Doubt</vt:lpstr>
      <vt:lpstr>What To Do About Doubt</vt:lpstr>
      <vt:lpstr>What To Do About Doubt</vt:lpstr>
      <vt:lpstr>PowerPoint Presentation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Most Dangerous Worship</dc:title>
  <dc:creator>The Youngs</dc:creator>
  <cp:lastModifiedBy>Summers Baptist Church</cp:lastModifiedBy>
  <cp:revision>50</cp:revision>
  <dcterms:created xsi:type="dcterms:W3CDTF">2010-10-31T05:03:18Z</dcterms:created>
  <dcterms:modified xsi:type="dcterms:W3CDTF">2026-09-13T15:24:36Z</dcterms:modified>
</cp:coreProperties>
</file>