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7" r:id="rId2"/>
    <p:sldId id="275" r:id="rId3"/>
    <p:sldId id="276" r:id="rId4"/>
    <p:sldId id="279" r:id="rId5"/>
    <p:sldId id="278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93" d="100"/>
          <a:sy n="93" d="100"/>
        </p:scale>
        <p:origin x="1152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8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6BB8B16-6E03-6314-E3CA-D2A97B3FF22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D06DE24C-A32B-928A-0761-561EF48BC5C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C3FE13B4-C5AE-B821-845D-944B008F024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863640A6-6F8B-F01C-C98F-ECF1D0307DF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F39B4CFA-ABED-0C64-5AD4-85221F2F6CB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B74EDA62-4C10-92AF-DCA0-30EA5B106B7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6AA1CBDA-9A1E-D603-A450-6B2A24463D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C0D0063F-6ADC-9DEB-43C6-E6E13CE2A0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B2F6B77B-FCA2-4D84-A177-B080577309B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7AA8A952-1CE8-2808-B11D-6D4368407DB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82C97813-0A07-1845-135A-46D4FC657C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3CA232BB-8DB2-E0B4-A329-2B1E54EDC5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F0062-AC16-4F61-A6C9-E001AF0E9C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65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A0FEFB-0583-A753-A10B-6765966CC6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6A81255-E4FB-E465-5352-B49A11C91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F576E-D4D9-4FD6-A699-0282157513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ED1FB68-791D-839D-A168-9CF57D983A6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8F6930D-A0C9-EF1A-FA39-DFF485C44E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6123436-1186-689E-CCAA-AA1BDC6B47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371EE-6DD7-4AFB-9F21-8F4D00AE75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B3E9C42-2710-809D-16A3-085ADBCC757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39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7D6DF1E-731F-5221-F6BF-280CF93A66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DEE0C43-0933-46F9-1CE2-F86F9A3E408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9C8D6-46F7-484D-A56A-C90751EA11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C2E6527-2619-ADA6-74B6-33838CF6B7F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44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CBD6851-73DD-9754-29A8-F6DEE27815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DDCE544-FDC8-E35E-0151-0738A4F228A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2CFFC-D55D-4C6D-B185-87D899709F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F91761B-B4F7-802B-C98E-9EA6CB5CAD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3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3307537-05CB-ACF0-6D17-078633E19D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FFA1851-8726-B8AF-1F5E-CD9C4C3DFF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7B0C2-0487-4932-AFFC-E64C533122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1EC036BD-7D77-2544-F47F-03B57BE480D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81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BBB8DCC-780C-8F64-D184-94BB5FB340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8A814FC-1D31-C3C3-F4BC-6616B6E0F1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2C233-71DB-4103-8199-3C3D8AEECA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819ABFE9-95B9-5680-2772-452A1B15CCE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6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96B85C-CE1A-5518-3528-5A30C1DCD8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800449-EF3F-BB32-7EAC-31DB4832DFB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519F0-B7FE-4DE4-B379-BDA19086D4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BE6B8FD8-1E76-EDA8-F137-31D6B622CBD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5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68AC549-99EE-6660-0489-0B19302254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D126EA9-F625-0A3E-BA0F-E22E7BAB96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B232A-CAC9-4483-B292-FB91461975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2C2231F-DBC2-DB51-4B53-E9DF8719ABC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8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59AC1E3-FCBC-A8EC-5FEA-546853A9D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A69D030-B3E0-26D2-0360-776CF3666E0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CC53C-B054-4467-97B3-88804AD6A6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0F62C72-A483-E27C-E514-EB763EA3466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22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F7AD5C1-3F45-7817-7F63-2AAE3658BC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CD3009A-4A2F-39BF-BB21-5A6AEEF4136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5C27F-6890-45A3-B570-F07112160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F52FADF-80F1-2D30-2FB1-ABC9CCD9734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1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271FEEA-70E6-2221-CF3B-F5AE3907E58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0914521-C8C0-FC31-CEE6-43088F26BE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FC34295-E367-4A85-BDDC-2075E389CC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229612BF-ECEC-D2F0-BAEE-40E03EB3BC9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3AEF9A55-BC73-9765-EBF6-7F07FE804C6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70" name="Freeform 6">
                <a:extLst>
                  <a:ext uri="{FF2B5EF4-FFF2-40B4-BE49-F238E27FC236}">
                    <a16:creationId xmlns:a16="http://schemas.microsoft.com/office/drawing/2014/main" id="{EB96424D-678C-35FF-0AE3-CE722D81BB8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1" name="Freeform 7">
                <a:extLst>
                  <a:ext uri="{FF2B5EF4-FFF2-40B4-BE49-F238E27FC236}">
                    <a16:creationId xmlns:a16="http://schemas.microsoft.com/office/drawing/2014/main" id="{16177535-8840-9F71-0B3B-F1779E21FA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1272" name="Freeform 8">
                <a:extLst>
                  <a:ext uri="{FF2B5EF4-FFF2-40B4-BE49-F238E27FC236}">
                    <a16:creationId xmlns:a16="http://schemas.microsoft.com/office/drawing/2014/main" id="{1F13FA76-4C08-911D-DEAE-16A1AB2D23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826D81CA-5752-F7A7-FDD5-7E2D1DE0ED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4" name="Freeform 10">
                <a:extLst>
                  <a:ext uri="{FF2B5EF4-FFF2-40B4-BE49-F238E27FC236}">
                    <a16:creationId xmlns:a16="http://schemas.microsoft.com/office/drawing/2014/main" id="{8F2CC5E3-9D6D-2A5A-936D-A7C1094B67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dirty="0">
                  <a:cs typeface="Arial" charset="0"/>
                </a:endParaRPr>
              </a:p>
            </p:txBody>
          </p:sp>
        </p:grpSp>
        <p:sp>
          <p:nvSpPr>
            <p:cNvPr id="11275" name="Freeform 11">
              <a:extLst>
                <a:ext uri="{FF2B5EF4-FFF2-40B4-BE49-F238E27FC236}">
                  <a16:creationId xmlns:a16="http://schemas.microsoft.com/office/drawing/2014/main" id="{EF5A0D94-186F-75B6-AC4F-B06B61DB6B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cs typeface="Arial" charset="0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BE7FF44A-333F-4FBA-B22B-41849C248C8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655 h 1906"/>
                <a:gd name="T4" fmla="*/ 5776 w 5740"/>
                <a:gd name="T5" fmla="*/ 1655 h 1906"/>
                <a:gd name="T6" fmla="*/ 577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7" name="Rectangle 13">
            <a:extLst>
              <a:ext uri="{FF2B5EF4-FFF2-40B4-BE49-F238E27FC236}">
                <a16:creationId xmlns:a16="http://schemas.microsoft.com/office/drawing/2014/main" id="{C3A6CFF3-F67D-10FA-5D0C-8F851A43D25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78" name="Rectangle 14">
            <a:extLst>
              <a:ext uri="{FF2B5EF4-FFF2-40B4-BE49-F238E27FC236}">
                <a16:creationId xmlns:a16="http://schemas.microsoft.com/office/drawing/2014/main" id="{A3365A5A-A954-3D00-895A-715A4D6E5D6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9" name="Rectangle 15">
            <a:extLst>
              <a:ext uri="{FF2B5EF4-FFF2-40B4-BE49-F238E27FC236}">
                <a16:creationId xmlns:a16="http://schemas.microsoft.com/office/drawing/2014/main" id="{12376F5C-6BEC-E12F-02A8-93B9F48D9D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0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4BF-2E9F-2F7A-F971-BB32AA543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3154362"/>
          </a:xfrm>
        </p:spPr>
        <p:txBody>
          <a:bodyPr/>
          <a:lstStyle/>
          <a:p>
            <a:pPr>
              <a:defRPr/>
            </a:pPr>
            <a:r>
              <a:rPr lang="en-US" sz="8000" dirty="0"/>
              <a:t>ARE WE THANKFUL?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C7D72-2C0E-854B-4DF7-B94524A91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/>
          <a:lstStyle/>
          <a:p>
            <a:pPr marL="0" indent="0" algn="r">
              <a:buFont typeface="Wingdings" panose="05000000000000000000" pitchFamily="2" charset="2"/>
              <a:buNone/>
              <a:defRPr/>
            </a:pPr>
            <a:endParaRPr lang="en-US" sz="8000" b="1" dirty="0">
              <a:latin typeface="+mj-lt"/>
            </a:endParaRPr>
          </a:p>
          <a:p>
            <a:pPr marL="0" indent="0" algn="r">
              <a:buFont typeface="Wingdings" panose="05000000000000000000" pitchFamily="2" charset="2"/>
              <a:buNone/>
              <a:defRPr/>
            </a:pPr>
            <a:r>
              <a:rPr lang="en-US" sz="8000" b="1" dirty="0">
                <a:latin typeface="+mj-lt"/>
              </a:rPr>
              <a:t>Romans 1:17-25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63CC2-4329-8DFC-9696-2870A48D3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6000" b="1" dirty="0"/>
              <a:t>Romans 1:17-25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EB777-196D-8138-ECFD-5CEEDB76E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8000" b="1" dirty="0"/>
              <a:t>God Has Been Good To Us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8000" b="1" dirty="0"/>
              <a:t>We have it good in America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8000" b="1" dirty="0"/>
              <a:t>We have it good at our church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/>
              <a:t>					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algn="ctr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FED09-B93D-A748-8750-90927777E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sz="8000" b="1" dirty="0"/>
              <a:t>We Enjoy HIS Blessings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8000" b="1" dirty="0"/>
              <a:t> We should focus on the 	Giver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8000" b="1" dirty="0"/>
              <a:t> Too often we focus on 	the gift.  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/>
              <a:t>					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algn="ctr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DAB1A-BD41-D3A7-3937-D8DD4D7EF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sz="8000" b="1" dirty="0"/>
              <a:t>We Express It Too Little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7800" b="1" dirty="0"/>
              <a:t>  Every day should be filled 	</a:t>
            </a:r>
            <a:r>
              <a:rPr lang="en-US" sz="7800" b="1"/>
              <a:t> with </a:t>
            </a:r>
            <a:r>
              <a:rPr lang="en-US" sz="7800" b="1" dirty="0"/>
              <a:t>Thanksgiving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7800" b="1" dirty="0"/>
              <a:t>  It’s a sign of the times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7800" b="1" dirty="0"/>
              <a:t>  Give thanks in everything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b="1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/>
              <a:t>					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algn="ctr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1080</TotalTime>
  <Words>91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Garamond</vt:lpstr>
      <vt:lpstr>Arial</vt:lpstr>
      <vt:lpstr>Wingdings</vt:lpstr>
      <vt:lpstr>Aptos</vt:lpstr>
      <vt:lpstr>Stream</vt:lpstr>
      <vt:lpstr>ARE WE THANKFUL?</vt:lpstr>
      <vt:lpstr>PowerPoint Presentation</vt:lpstr>
      <vt:lpstr>PowerPoint Presentation</vt:lpstr>
      <vt:lpstr>PowerPoint Presentation</vt:lpstr>
      <vt:lpstr>PowerPoint Presentation</vt:lpstr>
    </vt:vector>
  </TitlesOfParts>
  <Company>Bethlem Baptist Church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Sermon</dc:title>
  <dc:creator>Paul Young</dc:creator>
  <cp:lastModifiedBy>Summers Baptist Church</cp:lastModifiedBy>
  <cp:revision>93</cp:revision>
  <dcterms:created xsi:type="dcterms:W3CDTF">2005-12-05T18:33:46Z</dcterms:created>
  <dcterms:modified xsi:type="dcterms:W3CDTF">2025-11-23T15:42:41Z</dcterms:modified>
</cp:coreProperties>
</file>