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62" r:id="rId3"/>
    <p:sldId id="263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A360C24-5545-4B50-B5C2-D4DC179671CA}" v="4" dt="2023-12-28T01:10:30.94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754" autoAdjust="0"/>
  </p:normalViewPr>
  <p:slideViewPr>
    <p:cSldViewPr>
      <p:cViewPr varScale="1">
        <p:scale>
          <a:sx n="101" d="100"/>
          <a:sy n="101" d="100"/>
        </p:scale>
        <p:origin x="183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9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mmers Baptist Church" userId="c7267abe811c1ba1" providerId="LiveId" clId="{2A360C24-5545-4B50-B5C2-D4DC179671CA}"/>
    <pc:docChg chg="custSel addSld delSld modSld">
      <pc:chgData name="Summers Baptist Church" userId="c7267abe811c1ba1" providerId="LiveId" clId="{2A360C24-5545-4B50-B5C2-D4DC179671CA}" dt="2023-12-28T01:22:40.694" v="290" actId="47"/>
      <pc:docMkLst>
        <pc:docMk/>
      </pc:docMkLst>
      <pc:sldChg chg="modSp mod">
        <pc:chgData name="Summers Baptist Church" userId="c7267abe811c1ba1" providerId="LiveId" clId="{2A360C24-5545-4B50-B5C2-D4DC179671CA}" dt="2023-12-28T01:11:53.026" v="18" actId="14100"/>
        <pc:sldMkLst>
          <pc:docMk/>
          <pc:sldMk cId="0" sldId="256"/>
        </pc:sldMkLst>
        <pc:spChg chg="mod">
          <ac:chgData name="Summers Baptist Church" userId="c7267abe811c1ba1" providerId="LiveId" clId="{2A360C24-5545-4B50-B5C2-D4DC179671CA}" dt="2023-12-28T01:11:53.026" v="18" actId="14100"/>
          <ac:spMkLst>
            <pc:docMk/>
            <pc:sldMk cId="0" sldId="256"/>
            <ac:spMk id="2" creationId="{00000000-0000-0000-0000-000000000000}"/>
          </ac:spMkLst>
        </pc:spChg>
        <pc:spChg chg="mod">
          <ac:chgData name="Summers Baptist Church" userId="c7267abe811c1ba1" providerId="LiveId" clId="{2A360C24-5545-4B50-B5C2-D4DC179671CA}" dt="2023-12-28T01:11:32.621" v="15" actId="20577"/>
          <ac:spMkLst>
            <pc:docMk/>
            <pc:sldMk cId="0" sldId="256"/>
            <ac:spMk id="3" creationId="{00000000-0000-0000-0000-000000000000}"/>
          </ac:spMkLst>
        </pc:spChg>
      </pc:sldChg>
      <pc:sldChg chg="del">
        <pc:chgData name="Summers Baptist Church" userId="c7267abe811c1ba1" providerId="LiveId" clId="{2A360C24-5545-4B50-B5C2-D4DC179671CA}" dt="2023-12-28T01:13:00.997" v="30" actId="47"/>
        <pc:sldMkLst>
          <pc:docMk/>
          <pc:sldMk cId="0" sldId="259"/>
        </pc:sldMkLst>
      </pc:sldChg>
      <pc:sldChg chg="addSp modSp mod chgLayout">
        <pc:chgData name="Summers Baptist Church" userId="c7267abe811c1ba1" providerId="LiveId" clId="{2A360C24-5545-4B50-B5C2-D4DC179671CA}" dt="2023-12-28T01:17:12.444" v="202" actId="14100"/>
        <pc:sldMkLst>
          <pc:docMk/>
          <pc:sldMk cId="0" sldId="262"/>
        </pc:sldMkLst>
        <pc:spChg chg="add mod ord">
          <ac:chgData name="Summers Baptist Church" userId="c7267abe811c1ba1" providerId="LiveId" clId="{2A360C24-5545-4B50-B5C2-D4DC179671CA}" dt="2023-12-28T01:17:12.444" v="202" actId="14100"/>
          <ac:spMkLst>
            <pc:docMk/>
            <pc:sldMk cId="0" sldId="262"/>
            <ac:spMk id="2" creationId="{C9F0850A-17CF-E5D5-D8DA-7B52D04BCDAC}"/>
          </ac:spMkLst>
        </pc:spChg>
        <pc:spChg chg="mod ord">
          <ac:chgData name="Summers Baptist Church" userId="c7267abe811c1ba1" providerId="LiveId" clId="{2A360C24-5545-4B50-B5C2-D4DC179671CA}" dt="2023-12-28T01:16:47.947" v="180" actId="12"/>
          <ac:spMkLst>
            <pc:docMk/>
            <pc:sldMk cId="0" sldId="262"/>
            <ac:spMk id="3" creationId="{00000000-0000-0000-0000-000000000000}"/>
          </ac:spMkLst>
        </pc:spChg>
      </pc:sldChg>
      <pc:sldChg chg="modSp add del mod">
        <pc:chgData name="Summers Baptist Church" userId="c7267abe811c1ba1" providerId="LiveId" clId="{2A360C24-5545-4B50-B5C2-D4DC179671CA}" dt="2023-12-28T01:18:15.257" v="228" actId="14100"/>
        <pc:sldMkLst>
          <pc:docMk/>
          <pc:sldMk cId="2525214981" sldId="263"/>
        </pc:sldMkLst>
        <pc:spChg chg="mod">
          <ac:chgData name="Summers Baptist Church" userId="c7267abe811c1ba1" providerId="LiveId" clId="{2A360C24-5545-4B50-B5C2-D4DC179671CA}" dt="2023-12-28T01:12:53.278" v="28" actId="27636"/>
          <ac:spMkLst>
            <pc:docMk/>
            <pc:sldMk cId="2525214981" sldId="263"/>
            <ac:spMk id="2" creationId="{00000000-0000-0000-0000-000000000000}"/>
          </ac:spMkLst>
        </pc:spChg>
        <pc:spChg chg="mod">
          <ac:chgData name="Summers Baptist Church" userId="c7267abe811c1ba1" providerId="LiveId" clId="{2A360C24-5545-4B50-B5C2-D4DC179671CA}" dt="2023-12-28T01:18:15.257" v="228" actId="14100"/>
          <ac:spMkLst>
            <pc:docMk/>
            <pc:sldMk cId="2525214981" sldId="263"/>
            <ac:spMk id="2" creationId="{C9F0850A-17CF-E5D5-D8DA-7B52D04BCDAC}"/>
          </ac:spMkLst>
        </pc:spChg>
        <pc:spChg chg="mod">
          <ac:chgData name="Summers Baptist Church" userId="c7267abe811c1ba1" providerId="LiveId" clId="{2A360C24-5545-4B50-B5C2-D4DC179671CA}" dt="2023-12-28T01:17:44.719" v="206" actId="255"/>
          <ac:spMkLst>
            <pc:docMk/>
            <pc:sldMk cId="2525214981" sldId="263"/>
            <ac:spMk id="3" creationId="{00000000-0000-0000-0000-000000000000}"/>
          </ac:spMkLst>
        </pc:spChg>
      </pc:sldChg>
      <pc:sldChg chg="del">
        <pc:chgData name="Summers Baptist Church" userId="c7267abe811c1ba1" providerId="LiveId" clId="{2A360C24-5545-4B50-B5C2-D4DC179671CA}" dt="2023-12-28T01:13:01.563" v="31" actId="47"/>
        <pc:sldMkLst>
          <pc:docMk/>
          <pc:sldMk cId="0" sldId="264"/>
        </pc:sldMkLst>
      </pc:sldChg>
      <pc:sldChg chg="modSp new del mod">
        <pc:chgData name="Summers Baptist Church" userId="c7267abe811c1ba1" providerId="LiveId" clId="{2A360C24-5545-4B50-B5C2-D4DC179671CA}" dt="2023-12-28T01:22:37.880" v="287" actId="47"/>
        <pc:sldMkLst>
          <pc:docMk/>
          <pc:sldMk cId="1528072283" sldId="264"/>
        </pc:sldMkLst>
        <pc:spChg chg="mod">
          <ac:chgData name="Summers Baptist Church" userId="c7267abe811c1ba1" providerId="LiveId" clId="{2A360C24-5545-4B50-B5C2-D4DC179671CA}" dt="2023-12-28T01:19:03.595" v="260" actId="14100"/>
          <ac:spMkLst>
            <pc:docMk/>
            <pc:sldMk cId="1528072283" sldId="264"/>
            <ac:spMk id="2" creationId="{5723BDF2-D789-6411-21A2-48F6665644C0}"/>
          </ac:spMkLst>
        </pc:spChg>
        <pc:spChg chg="mod">
          <ac:chgData name="Summers Baptist Church" userId="c7267abe811c1ba1" providerId="LiveId" clId="{2A360C24-5545-4B50-B5C2-D4DC179671CA}" dt="2023-12-28T01:20:04.541" v="268" actId="27636"/>
          <ac:spMkLst>
            <pc:docMk/>
            <pc:sldMk cId="1528072283" sldId="264"/>
            <ac:spMk id="3" creationId="{4F6A4514-C94C-C7A4-BC9E-0D77E7681C0F}"/>
          </ac:spMkLst>
        </pc:spChg>
      </pc:sldChg>
      <pc:sldChg chg="modSp add del mod modClrScheme chgLayout">
        <pc:chgData name="Summers Baptist Church" userId="c7267abe811c1ba1" providerId="LiveId" clId="{2A360C24-5545-4B50-B5C2-D4DC179671CA}" dt="2023-12-28T01:22:38.718" v="288" actId="47"/>
        <pc:sldMkLst>
          <pc:docMk/>
          <pc:sldMk cId="743299021" sldId="265"/>
        </pc:sldMkLst>
        <pc:spChg chg="mod ord">
          <ac:chgData name="Summers Baptist Church" userId="c7267abe811c1ba1" providerId="LiveId" clId="{2A360C24-5545-4B50-B5C2-D4DC179671CA}" dt="2023-12-28T01:20:22.443" v="270" actId="700"/>
          <ac:spMkLst>
            <pc:docMk/>
            <pc:sldMk cId="743299021" sldId="265"/>
            <ac:spMk id="2" creationId="{5723BDF2-D789-6411-21A2-48F6665644C0}"/>
          </ac:spMkLst>
        </pc:spChg>
        <pc:spChg chg="mod ord">
          <ac:chgData name="Summers Baptist Church" userId="c7267abe811c1ba1" providerId="LiveId" clId="{2A360C24-5545-4B50-B5C2-D4DC179671CA}" dt="2023-12-28T01:21:20.695" v="279" actId="14100"/>
          <ac:spMkLst>
            <pc:docMk/>
            <pc:sldMk cId="743299021" sldId="265"/>
            <ac:spMk id="3" creationId="{4F6A4514-C94C-C7A4-BC9E-0D77E7681C0F}"/>
          </ac:spMkLst>
        </pc:spChg>
      </pc:sldChg>
      <pc:sldChg chg="modSp add del mod">
        <pc:chgData name="Summers Baptist Church" userId="c7267abe811c1ba1" providerId="LiveId" clId="{2A360C24-5545-4B50-B5C2-D4DC179671CA}" dt="2023-12-28T01:22:39.582" v="289" actId="47"/>
        <pc:sldMkLst>
          <pc:docMk/>
          <pc:sldMk cId="3567356617" sldId="266"/>
        </pc:sldMkLst>
        <pc:spChg chg="mod">
          <ac:chgData name="Summers Baptist Church" userId="c7267abe811c1ba1" providerId="LiveId" clId="{2A360C24-5545-4B50-B5C2-D4DC179671CA}" dt="2023-12-28T01:21:53.434" v="283" actId="11"/>
          <ac:spMkLst>
            <pc:docMk/>
            <pc:sldMk cId="3567356617" sldId="266"/>
            <ac:spMk id="3" creationId="{4F6A4514-C94C-C7A4-BC9E-0D77E7681C0F}"/>
          </ac:spMkLst>
        </pc:spChg>
      </pc:sldChg>
      <pc:sldChg chg="modSp add del mod">
        <pc:chgData name="Summers Baptist Church" userId="c7267abe811c1ba1" providerId="LiveId" clId="{2A360C24-5545-4B50-B5C2-D4DC179671CA}" dt="2023-12-28T01:22:40.694" v="290" actId="47"/>
        <pc:sldMkLst>
          <pc:docMk/>
          <pc:sldMk cId="1378299216" sldId="267"/>
        </pc:sldMkLst>
        <pc:spChg chg="mod">
          <ac:chgData name="Summers Baptist Church" userId="c7267abe811c1ba1" providerId="LiveId" clId="{2A360C24-5545-4B50-B5C2-D4DC179671CA}" dt="2023-12-28T01:22:20.174" v="286" actId="27636"/>
          <ac:spMkLst>
            <pc:docMk/>
            <pc:sldMk cId="1378299216" sldId="267"/>
            <ac:spMk id="3" creationId="{4F6A4514-C94C-C7A4-BC9E-0D77E7681C0F}"/>
          </ac:spMkLst>
        </pc:spChg>
      </pc:sldChg>
      <pc:sldChg chg="del">
        <pc:chgData name="Summers Baptist Church" userId="c7267abe811c1ba1" providerId="LiveId" clId="{2A360C24-5545-4B50-B5C2-D4DC179671CA}" dt="2023-12-28T01:13:03.628" v="35" actId="47"/>
        <pc:sldMkLst>
          <pc:docMk/>
          <pc:sldMk cId="0" sldId="268"/>
        </pc:sldMkLst>
      </pc:sldChg>
      <pc:sldChg chg="del">
        <pc:chgData name="Summers Baptist Church" userId="c7267abe811c1ba1" providerId="LiveId" clId="{2A360C24-5545-4B50-B5C2-D4DC179671CA}" dt="2023-12-28T01:13:04.261" v="36" actId="47"/>
        <pc:sldMkLst>
          <pc:docMk/>
          <pc:sldMk cId="0" sldId="269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0"/>
            <a:ext cx="9144000" cy="6860799"/>
            <a:chOff x="0" y="0"/>
            <a:chExt cx="9144000" cy="6860799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1" y="2222623"/>
            <a:ext cx="5917679" cy="2554983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866441" y="4777380"/>
            <a:ext cx="5917679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7476937" y="1828799"/>
            <a:ext cx="990599" cy="228659"/>
          </a:xfrm>
        </p:spPr>
        <p:txBody>
          <a:bodyPr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0263F0C0-6DD2-4E3D-8CD8-2B8B6853AEE4}" type="datetimeFigureOut">
              <a:rPr lang="en-US" smtClean="0"/>
              <a:pPr/>
              <a:t>12/27/2023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6236210" y="3264407"/>
            <a:ext cx="3859795" cy="228659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E3985DAC-8526-43D8-A320-26DB3EA79A5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2212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0"/>
            <a:ext cx="9144000" cy="6860799"/>
            <a:chOff x="0" y="0"/>
            <a:chExt cx="9144000" cy="6860799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8"/>
            <p:cNvSpPr/>
            <p:nvPr/>
          </p:nvSpPr>
          <p:spPr>
            <a:xfrm>
              <a:off x="421503" y="402165"/>
              <a:ext cx="8327939" cy="31411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204164">
              <a:off x="426788" y="456424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9"/>
            <p:cNvSpPr/>
            <p:nvPr/>
          </p:nvSpPr>
          <p:spPr bwMode="gray">
            <a:xfrm rot="10800000">
              <a:off x="485023" y="2670079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5" y="4961453"/>
            <a:ext cx="6422002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1" y="685800"/>
            <a:ext cx="6422004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3" y="5528191"/>
            <a:ext cx="6422003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3F0C0-6DD2-4E3D-8CD8-2B8B6853AEE4}" type="datetimeFigureOut">
              <a:rPr lang="en-US" smtClean="0"/>
              <a:pPr/>
              <a:t>12/27/2023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/>
          <a:lstStyle/>
          <a:p>
            <a:fld id="{E3985DAC-8526-43D8-A320-26DB3EA79A5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0997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9144000" cy="6860799"/>
            <a:chOff x="0" y="0"/>
            <a:chExt cx="9144000" cy="6860799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6359946" y="2780895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485023" y="4343399"/>
              <a:ext cx="8182128" cy="21124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8"/>
            <p:cNvSpPr/>
            <p:nvPr/>
          </p:nvSpPr>
          <p:spPr bwMode="gray">
            <a:xfrm>
              <a:off x="485023" y="2854646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927101"/>
            <a:ext cx="6422004" cy="1692720"/>
          </a:xfrm>
        </p:spPr>
        <p:txBody>
          <a:bodyPr anchor="ctr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488023"/>
            <a:ext cx="6422005" cy="2536858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3F0C0-6DD2-4E3D-8CD8-2B8B6853AEE4}" type="datetimeFigureOut">
              <a:rPr lang="en-US" smtClean="0"/>
              <a:pPr/>
              <a:t>12/27/2023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/>
          <a:lstStyle/>
          <a:p>
            <a:fld id="{E3985DAC-8526-43D8-A320-26DB3EA79A5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96471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9144000" cy="6860799"/>
            <a:chOff x="0" y="0"/>
            <a:chExt cx="9144000" cy="6860799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21010068">
              <a:off x="6359946" y="430920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12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3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12" name="TextBox 11"/>
          <p:cNvSpPr txBox="1"/>
          <p:nvPr/>
        </p:nvSpPr>
        <p:spPr bwMode="gray">
          <a:xfrm>
            <a:off x="7033422" y="2898648"/>
            <a:ext cx="66055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8000" dirty="0"/>
              <a:t>”</a:t>
            </a:r>
          </a:p>
        </p:txBody>
      </p:sp>
      <p:sp>
        <p:nvSpPr>
          <p:cNvPr id="11" name="TextBox 10"/>
          <p:cNvSpPr txBox="1"/>
          <p:nvPr/>
        </p:nvSpPr>
        <p:spPr bwMode="gray">
          <a:xfrm>
            <a:off x="651683" y="589767"/>
            <a:ext cx="6015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8000" dirty="0"/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8058" y="903421"/>
            <a:ext cx="6160385" cy="2895658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387279" y="3809278"/>
            <a:ext cx="5646142" cy="333113"/>
          </a:xfrm>
        </p:spPr>
        <p:txBody>
          <a:bodyPr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5000815"/>
            <a:ext cx="6422005" cy="1024065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3F0C0-6DD2-4E3D-8CD8-2B8B6853AEE4}" type="datetimeFigureOut">
              <a:rPr lang="en-US" smtClean="0"/>
              <a:pPr/>
              <a:t>12/27/2023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/>
          <a:lstStyle/>
          <a:p>
            <a:fld id="{E3985DAC-8526-43D8-A320-26DB3EA79A5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26876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9144000" cy="6860799"/>
            <a:chOff x="0" y="0"/>
            <a:chExt cx="9144000" cy="6860799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6359946" y="431124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2057400"/>
            <a:ext cx="6422004" cy="2095500"/>
          </a:xfrm>
        </p:spPr>
        <p:txBody>
          <a:bodyPr anchor="b"/>
          <a:lstStyle>
            <a:lvl1pPr algn="l">
              <a:defRPr sz="36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5024908"/>
            <a:ext cx="6422004" cy="994891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3F0C0-6DD2-4E3D-8CD8-2B8B6853AEE4}" type="datetimeFigureOut">
              <a:rPr lang="en-US" smtClean="0"/>
              <a:pPr/>
              <a:t>12/27/2023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/>
          <a:lstStyle/>
          <a:p>
            <a:fld id="{E3985DAC-8526-43D8-A320-26DB3EA79A5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32506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922305"/>
            <a:ext cx="6423592" cy="71466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2489200"/>
            <a:ext cx="2313433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6440" y="3147165"/>
            <a:ext cx="2313432" cy="2877714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8472" y="2489200"/>
            <a:ext cx="2326750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08472" y="3147165"/>
            <a:ext cx="2326749" cy="2869878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63820" y="2489201"/>
            <a:ext cx="2313740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63821" y="3147164"/>
            <a:ext cx="2313740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294530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3F0C0-6DD2-4E3D-8CD8-2B8B6853AEE4}" type="datetimeFigureOut">
              <a:rPr lang="en-US" smtClean="0"/>
              <a:pPr/>
              <a:t>12/27/2023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/>
          <a:lstStyle/>
          <a:p>
            <a:fld id="{E3985DAC-8526-43D8-A320-26DB3EA79A5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18134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927101"/>
            <a:ext cx="6423592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461" y="4180095"/>
            <a:ext cx="229904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2743" y="2486221"/>
            <a:ext cx="2021456" cy="1450321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1"/>
          </p:nvPr>
        </p:nvSpPr>
        <p:spPr>
          <a:xfrm>
            <a:off x="881461" y="4837558"/>
            <a:ext cx="2298410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4318" y="4179596"/>
            <a:ext cx="2317790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16"/>
          </p:nvPr>
        </p:nvSpPr>
        <p:spPr>
          <a:xfrm>
            <a:off x="3550622" y="2509453"/>
            <a:ext cx="2025182" cy="1427089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04318" y="4837558"/>
            <a:ext cx="2330903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63821" y="4179595"/>
            <a:ext cx="229949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17"/>
          </p:nvPr>
        </p:nvSpPr>
        <p:spPr>
          <a:xfrm>
            <a:off x="6104946" y="2509453"/>
            <a:ext cx="2018839" cy="1427089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63821" y="4837558"/>
            <a:ext cx="2299492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3290019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3F0C0-6DD2-4E3D-8CD8-2B8B6853AEE4}" type="datetimeFigureOut">
              <a:rPr lang="en-US" smtClean="0"/>
              <a:pPr/>
              <a:t>12/27/2023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/>
          <a:lstStyle/>
          <a:p>
            <a:fld id="{E3985DAC-8526-43D8-A320-26DB3EA79A5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50128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3F0C0-6DD2-4E3D-8CD8-2B8B6853AEE4}" type="datetimeFigureOut">
              <a:rPr lang="en-US" smtClean="0"/>
              <a:pPr/>
              <a:t>12/27/2023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/>
          <a:lstStyle/>
          <a:p>
            <a:fld id="{E3985DAC-8526-43D8-A320-26DB3EA79A5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43045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9144000" cy="6860799"/>
            <a:chOff x="0" y="0"/>
            <a:chExt cx="9144000" cy="6860799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4966650">
              <a:off x="4673046" y="5107506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8"/>
            <p:cNvSpPr/>
            <p:nvPr/>
          </p:nvSpPr>
          <p:spPr bwMode="gray">
            <a:xfrm rot="5400000">
              <a:off x="1299309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414867" y="402165"/>
              <a:ext cx="46105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68970" y="1447799"/>
            <a:ext cx="1077347" cy="4571999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440" y="1447799"/>
            <a:ext cx="4417234" cy="4572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3F0C0-6DD2-4E3D-8CD8-2B8B6853AEE4}" type="datetimeFigureOut">
              <a:rPr lang="en-US" smtClean="0"/>
              <a:pPr/>
              <a:t>12/27/2023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/>
          <a:lstStyle/>
          <a:p>
            <a:fld id="{E3985DAC-8526-43D8-A320-26DB3EA79A5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739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3F0C0-6DD2-4E3D-8CD8-2B8B6853AEE4}" type="datetimeFigureOut">
              <a:rPr lang="en-US" smtClean="0"/>
              <a:pPr/>
              <a:t>12/27/2023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E3985DAC-8526-43D8-A320-26DB3EA79A5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9277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0"/>
            <a:ext cx="9144000" cy="6860799"/>
            <a:chOff x="0" y="0"/>
            <a:chExt cx="9144000" cy="6860799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5687606">
              <a:off x="3320102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9"/>
            <p:cNvSpPr/>
            <p:nvPr/>
          </p:nvSpPr>
          <p:spPr bwMode="gray">
            <a:xfrm rot="16200000">
              <a:off x="3105027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Rectangle 8"/>
            <p:cNvSpPr/>
            <p:nvPr/>
          </p:nvSpPr>
          <p:spPr bwMode="gray"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2257588"/>
            <a:ext cx="3101765" cy="3020343"/>
          </a:xfrm>
        </p:spPr>
        <p:txBody>
          <a:bodyPr anchor="ctr"/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19261" y="2257587"/>
            <a:ext cx="3054653" cy="302034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3F0C0-6DD2-4E3D-8CD8-2B8B6853AEE4}" type="datetimeFigureOut">
              <a:rPr lang="en-US" smtClean="0"/>
              <a:pPr/>
              <a:t>12/27/2023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7738039" y="7605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E3985DAC-8526-43D8-A320-26DB3EA79A5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856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440" y="2489199"/>
            <a:ext cx="3636980" cy="353060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80" y="2489199"/>
            <a:ext cx="3636981" cy="35306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3F0C0-6DD2-4E3D-8CD8-2B8B6853AEE4}" type="datetimeFigureOut">
              <a:rPr lang="en-US" smtClean="0"/>
              <a:pPr/>
              <a:t>12/27/2023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E3985DAC-8526-43D8-A320-26DB3EA79A5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7446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2494298"/>
            <a:ext cx="3636980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6439" y="3253588"/>
            <a:ext cx="3636981" cy="276621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0581" y="2489200"/>
            <a:ext cx="3636979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0581" y="3248490"/>
            <a:ext cx="3636980" cy="277131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3F0C0-6DD2-4E3D-8CD8-2B8B6853AEE4}" type="datetimeFigureOut">
              <a:rPr lang="en-US" smtClean="0"/>
              <a:pPr/>
              <a:t>12/27/2023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E3985DAC-8526-43D8-A320-26DB3EA79A5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5862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3F0C0-6DD2-4E3D-8CD8-2B8B6853AEE4}" type="datetimeFigureOut">
              <a:rPr lang="en-US" smtClean="0"/>
              <a:pPr/>
              <a:t>12/27/2023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E3985DAC-8526-43D8-A320-26DB3EA79A5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5622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3F0C0-6DD2-4E3D-8CD8-2B8B6853AEE4}" type="datetimeFigureOut">
              <a:rPr lang="en-US" smtClean="0"/>
              <a:pPr/>
              <a:t>12/27/2023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/>
          <a:lstStyle/>
          <a:p>
            <a:fld id="{E3985DAC-8526-43D8-A320-26DB3EA79A5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4740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0"/>
            <a:ext cx="9144000" cy="6860799"/>
            <a:chOff x="0" y="0"/>
            <a:chExt cx="9144000" cy="6860799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687606">
              <a:off x="2769747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8"/>
            <p:cNvSpPr/>
            <p:nvPr/>
          </p:nvSpPr>
          <p:spPr bwMode="gray">
            <a:xfrm rot="16200000">
              <a:off x="2548536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447800"/>
            <a:ext cx="2712589" cy="14955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8927" y="1441182"/>
            <a:ext cx="3632850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0" y="3086845"/>
            <a:ext cx="2712589" cy="2938036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3F0C0-6DD2-4E3D-8CD8-2B8B6853AEE4}" type="datetimeFigureOut">
              <a:rPr lang="en-US" smtClean="0"/>
              <a:pPr/>
              <a:t>12/27/2023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/>
          <a:lstStyle/>
          <a:p>
            <a:fld id="{E3985DAC-8526-43D8-A320-26DB3EA79A5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6401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0"/>
            <a:ext cx="9144000" cy="6860799"/>
            <a:chOff x="0" y="0"/>
            <a:chExt cx="9144000" cy="6860799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687606">
              <a:off x="3074559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8"/>
            <p:cNvSpPr/>
            <p:nvPr/>
          </p:nvSpPr>
          <p:spPr bwMode="gray">
            <a:xfrm rot="16200000">
              <a:off x="2852610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1591" y="1340000"/>
            <a:ext cx="3001938" cy="161619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22909" y="1320800"/>
            <a:ext cx="2791102" cy="42164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51591" y="3086100"/>
            <a:ext cx="3001938" cy="24511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3F0C0-6DD2-4E3D-8CD8-2B8B6853AEE4}" type="datetimeFigureOut">
              <a:rPr lang="en-US" smtClean="0"/>
              <a:pPr/>
              <a:t>12/27/2023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/>
          <a:lstStyle/>
          <a:p>
            <a:fld id="{E3985DAC-8526-43D8-A320-26DB3EA79A5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7718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0"/>
            <a:ext cx="9144000" cy="6860799"/>
            <a:chOff x="0" y="0"/>
            <a:chExt cx="9144000" cy="6860799"/>
          </a:xfrm>
        </p:grpSpPr>
        <p:sp>
          <p:nvSpPr>
            <p:cNvPr id="25" name="Rectangle 24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6359946" y="179029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18"/>
            <p:cNvSpPr/>
            <p:nvPr/>
          </p:nvSpPr>
          <p:spPr bwMode="gray">
            <a:xfrm>
              <a:off x="485023" y="1856450"/>
              <a:ext cx="8173954" cy="4535226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866440" y="927099"/>
            <a:ext cx="6343202" cy="7098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2489200"/>
            <a:ext cx="6343201" cy="35306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39638" y="6365499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 b="1" i="0">
                <a:solidFill>
                  <a:schemeClr val="accent1"/>
                </a:solidFill>
                <a:latin typeface="+mn-lt"/>
              </a:defRPr>
            </a:lvl1pPr>
          </a:lstStyle>
          <a:p>
            <a:fld id="{0263F0C0-6DD2-4E3D-8CD8-2B8B6853AEE4}" type="datetimeFigureOut">
              <a:rPr lang="en-US" smtClean="0"/>
              <a:pPr/>
              <a:t>12/27/2023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0843" y="6365498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7678616" y="295730"/>
            <a:ext cx="791308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E3985DAC-8526-43D8-A320-26DB3EA79A5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505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  <p:sldLayoutId id="2147483734" r:id="rId14"/>
    <p:sldLayoutId id="2147483735" r:id="rId15"/>
    <p:sldLayoutId id="2147483736" r:id="rId16"/>
    <p:sldLayoutId id="214748373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83464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3444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0876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0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5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1" y="2151508"/>
            <a:ext cx="7411118" cy="2554983"/>
          </a:xfrm>
        </p:spPr>
        <p:txBody>
          <a:bodyPr/>
          <a:lstStyle/>
          <a:p>
            <a:pPr algn="ctr"/>
            <a:r>
              <a:rPr lang="en-US" sz="6600" b="1" i="1" dirty="0"/>
              <a:t>How to Have a Perfectly Miserable Year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1" y="4777380"/>
            <a:ext cx="7411118" cy="861420"/>
          </a:xfrm>
        </p:spPr>
        <p:txBody>
          <a:bodyPr>
            <a:noAutofit/>
          </a:bodyPr>
          <a:lstStyle/>
          <a:p>
            <a:r>
              <a:rPr lang="en-US" sz="6000" b="1" dirty="0"/>
              <a:t>II Kings 7:1-11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F0850A-17CF-E5D5-D8DA-7B52D04BCD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6440" y="927099"/>
            <a:ext cx="7363160" cy="709865"/>
          </a:xfrm>
        </p:spPr>
        <p:txBody>
          <a:bodyPr/>
          <a:lstStyle/>
          <a:p>
            <a:r>
              <a:rPr lang="en-US" sz="6000" dirty="0"/>
              <a:t>Miserable People…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09800"/>
            <a:ext cx="8686799" cy="44196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4800" b="1" dirty="0"/>
              <a:t>See the Bad in Every Situation  vs.3b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4800" b="1" dirty="0"/>
              <a:t>Have Difficulty Making Decisions  vs. 4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4800" b="1" dirty="0"/>
              <a:t>Are Not Aware when God Is Moving  vs. 5-7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F0850A-17CF-E5D5-D8DA-7B52D04BCD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6440" y="927099"/>
            <a:ext cx="7363160" cy="709865"/>
          </a:xfrm>
        </p:spPr>
        <p:txBody>
          <a:bodyPr/>
          <a:lstStyle/>
          <a:p>
            <a:r>
              <a:rPr lang="en-US" sz="6000" dirty="0"/>
              <a:t>Miserable People…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489200"/>
            <a:ext cx="8686799" cy="41402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4800" b="1" dirty="0"/>
              <a:t>Enjoy the Benefits of God’s Grace Selfishly vs. 8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4800" b="1" dirty="0"/>
              <a:t>Are Apprehensive about Sharing their Faith vs. 9-11  </a:t>
            </a:r>
          </a:p>
        </p:txBody>
      </p:sp>
    </p:spTree>
    <p:extLst>
      <p:ext uri="{BB962C8B-B14F-4D97-AF65-F5344CB8AC3E}">
        <p14:creationId xmlns:p14="http://schemas.microsoft.com/office/powerpoint/2010/main" val="25252149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Red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tint val="100000"/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A3AB87EF-B655-4FFF-8D05-F333AD7F278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142</TotalTime>
  <Words>61</Words>
  <Application>Microsoft Office PowerPoint</Application>
  <PresentationFormat>On-screen Show (4:3)</PresentationFormat>
  <Paragraphs>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Century Gothic</vt:lpstr>
      <vt:lpstr>Wingdings</vt:lpstr>
      <vt:lpstr>Wingdings 3</vt:lpstr>
      <vt:lpstr>Ion Boardroom</vt:lpstr>
      <vt:lpstr>How to Have a Perfectly Miserable Year</vt:lpstr>
      <vt:lpstr>Miserable People…</vt:lpstr>
      <vt:lpstr>Miserable People…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Your Defining Moment</dc:title>
  <dc:creator>Paul Young</dc:creator>
  <cp:lastModifiedBy>Summers Baptist Church</cp:lastModifiedBy>
  <cp:revision>20</cp:revision>
  <dcterms:created xsi:type="dcterms:W3CDTF">2009-06-07T03:52:26Z</dcterms:created>
  <dcterms:modified xsi:type="dcterms:W3CDTF">2023-12-28T01:22:43Z</dcterms:modified>
</cp:coreProperties>
</file>