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4" r:id="rId5"/>
    <p:sldId id="268" r:id="rId6"/>
    <p:sldId id="259" r:id="rId7"/>
    <p:sldId id="260" r:id="rId8"/>
    <p:sldId id="261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93" d="100"/>
          <a:sy n="93" d="100"/>
        </p:scale>
        <p:origin x="1152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5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96F3B66-2262-4AAD-8E23-7ABA1B44FB6A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00" y="3355848"/>
            <a:ext cx="12344400" cy="1368552"/>
          </a:xfrm>
        </p:spPr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Look Back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400"/>
            <a:ext cx="12192000" cy="2286000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9:57-62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566CB-3A09-192C-77A7-183F5D59C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Proverbs 28:1 NLT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ABC78-002E-072D-3588-03D45B825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4992625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wicked run away when no one is chasing them…</a:t>
            </a:r>
          </a:p>
        </p:txBody>
      </p:sp>
    </p:spTree>
    <p:extLst>
      <p:ext uri="{BB962C8B-B14F-4D97-AF65-F5344CB8AC3E}">
        <p14:creationId xmlns:p14="http://schemas.microsoft.com/office/powerpoint/2010/main" val="434986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99B27-08B3-2B8C-FDFE-8184415A7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78385-F9E2-08F2-CA06-8E8817EA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Timothy 4:8 NLT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E37EE-F140-ADA9-AFEA-DADDB7675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5449824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Physical training is good, but training for godliness is much better…</a:t>
            </a:r>
          </a:p>
        </p:txBody>
      </p:sp>
    </p:spTree>
    <p:extLst>
      <p:ext uri="{BB962C8B-B14F-4D97-AF65-F5344CB8AC3E}">
        <p14:creationId xmlns:p14="http://schemas.microsoft.com/office/powerpoint/2010/main" val="2034510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12192000" cy="1251062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     Luke 9:57-62</a:t>
            </a:r>
            <a:br>
              <a:rPr lang="en-US" sz="4800" dirty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206BC-3D87-B958-A522-596F4B525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209800"/>
            <a:ext cx="10769600" cy="2819400"/>
          </a:xfrm>
        </p:spPr>
        <p:txBody>
          <a:bodyPr>
            <a:normAutofit/>
          </a:bodyPr>
          <a:lstStyle/>
          <a:p>
            <a:pPr algn="ctr"/>
            <a:r>
              <a:rPr lang="en-US" sz="9600" dirty="0">
                <a:solidFill>
                  <a:schemeClr val="tx1"/>
                </a:solidFill>
              </a:rPr>
              <a:t>Don’t Look Back…</a:t>
            </a:r>
          </a:p>
        </p:txBody>
      </p:sp>
    </p:spTree>
    <p:extLst>
      <p:ext uri="{BB962C8B-B14F-4D97-AF65-F5344CB8AC3E}">
        <p14:creationId xmlns:p14="http://schemas.microsoft.com/office/powerpoint/2010/main" val="1987566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2" y="0"/>
            <a:ext cx="1219200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Sins Which Have Been Forgiven     </a:t>
            </a:r>
            <a:r>
              <a:rPr lang="en-US" sz="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103 1-12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02" y="1447800"/>
            <a:ext cx="12180498" cy="541020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Can Cause You to Become Performance Drive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Leads us to Confuse True Conviction and Condemnation</a:t>
            </a:r>
          </a:p>
          <a:p>
            <a:pPr lvl="0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Slanders God’s Grace</a:t>
            </a:r>
          </a:p>
          <a:p>
            <a:pPr lvl="0">
              <a:buClr>
                <a:srgbClr val="F0AD00"/>
              </a:buClr>
            </a:pPr>
            <a:endParaRPr lang="en-US" b="1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endParaRPr lang="en-US" b="1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endParaRPr lang="en-US" b="1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endParaRPr lang="en-US" b="1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endParaRPr lang="en-US" b="1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endParaRPr lang="en-US" sz="3600" b="1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endParaRPr lang="en-US" sz="3600" b="1" dirty="0">
              <a:solidFill>
                <a:prstClr val="black"/>
              </a:solidFill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12192000" cy="156057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Defeats That Discourage You         </a:t>
            </a:r>
            <a:br>
              <a:rPr lang="en-US" dirty="0"/>
            </a:br>
            <a:r>
              <a:rPr lang="en-US" sz="4900" dirty="0">
                <a:solidFill>
                  <a:schemeClr val="bg1"/>
                </a:solidFill>
              </a:rPr>
              <a:t>Psalm 37:23-24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2"/>
            <a:ext cx="12192000" cy="508280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Are Destined to Fail  vs. 23</a:t>
            </a:r>
          </a:p>
          <a:p>
            <a:pPr marL="118872" indent="0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Has Made a Promise and  	Provision for Our Failures   vs. 	24</a:t>
            </a:r>
          </a:p>
          <a:p>
            <a:endParaRPr lang="en-US" sz="3600" b="1" dirty="0">
              <a:solidFill>
                <a:prstClr val="black"/>
              </a:solidFill>
            </a:endParaRPr>
          </a:p>
          <a:p>
            <a:pPr>
              <a:buNone/>
            </a:pPr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198"/>
            <a:ext cx="12192000" cy="10668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The Past And See It Better Than It Was   </a:t>
            </a:r>
            <a:r>
              <a:rPr lang="en-US" sz="6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Ecc</a:t>
            </a:r>
            <a:r>
              <a:rPr lang="en-US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7:10   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2"/>
            <a:ext cx="12192000" cy="5082808"/>
          </a:xfrm>
        </p:spPr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Easy To Live In The Past As 	We Grow Older</a:t>
            </a:r>
          </a:p>
          <a:p>
            <a:pPr marL="118872" lvl="0" indent="0">
              <a:buNone/>
            </a:pP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It’s Not A Good Spiritual 	Exercise</a:t>
            </a:r>
          </a:p>
          <a:p>
            <a:pPr>
              <a:buNone/>
            </a:pPr>
            <a:r>
              <a:rPr lang="en-US" sz="3600" b="1" dirty="0"/>
              <a:t> </a:t>
            </a:r>
          </a:p>
          <a:p>
            <a:endParaRPr lang="en-US" sz="3600" b="1" dirty="0"/>
          </a:p>
          <a:p>
            <a:endParaRPr lang="en-US" sz="3600" b="1" dirty="0"/>
          </a:p>
          <a:p>
            <a:endParaRPr lang="en-US" sz="3600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Old Conflicts That Make You Bitter      </a:t>
            </a:r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Pe</a:t>
            </a:r>
            <a:r>
              <a:rPr lang="en-US" sz="5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 2:1-2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Choose To Not Rehearse Past 	Conflicts</a:t>
            </a:r>
          </a:p>
          <a:p>
            <a:pPr lvl="0">
              <a:buNone/>
            </a:pPr>
            <a:endParaRPr lang="en-US" sz="3600" dirty="0"/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Choose To Move Forward </a:t>
            </a:r>
          </a:p>
          <a:p>
            <a:pPr>
              <a:buNone/>
            </a:pPr>
            <a:r>
              <a:rPr lang="en-US" sz="3600" b="1" dirty="0"/>
              <a:t> </a:t>
            </a:r>
          </a:p>
          <a:p>
            <a:endParaRPr lang="en-US" sz="3600" b="1" dirty="0"/>
          </a:p>
          <a:p>
            <a:endParaRPr lang="en-US" sz="3600" b="1" dirty="0"/>
          </a:p>
          <a:p>
            <a:endParaRPr lang="en-US" sz="3600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152</TotalTime>
  <Words>167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Corbel</vt:lpstr>
      <vt:lpstr>Wingdings</vt:lpstr>
      <vt:lpstr>Wingdings 2</vt:lpstr>
      <vt:lpstr>Wingdings 3</vt:lpstr>
      <vt:lpstr>Module</vt:lpstr>
      <vt:lpstr>Don’t Look Back</vt:lpstr>
      <vt:lpstr>Proverbs 28:1 NLT</vt:lpstr>
      <vt:lpstr>I Timothy 4:8 NLT</vt:lpstr>
      <vt:lpstr>Text     Luke 9:57-62 </vt:lpstr>
      <vt:lpstr>Don’t Look Back…</vt:lpstr>
      <vt:lpstr>At Sins Which Have Been Forgiven     Psalm 103 1-12</vt:lpstr>
      <vt:lpstr>At Defeats That Discourage You          Psalm 37:23-24   </vt:lpstr>
      <vt:lpstr>At The Past And See It Better Than It Was   Ecc. 7:10    </vt:lpstr>
      <vt:lpstr>At Old Conflicts That Make You Bitter      I Peter 2:1-2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Abudnant Life, It’s Contagious</dc:title>
  <dc:creator>SBC</dc:creator>
  <cp:lastModifiedBy>Summers Baptist Church</cp:lastModifiedBy>
  <cp:revision>27</cp:revision>
  <dcterms:created xsi:type="dcterms:W3CDTF">2011-08-21T02:12:59Z</dcterms:created>
  <dcterms:modified xsi:type="dcterms:W3CDTF">2025-12-28T03:14:45Z</dcterms:modified>
</cp:coreProperties>
</file>