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60" r:id="rId3"/>
    <p:sldId id="267" r:id="rId4"/>
    <p:sldId id="261" r:id="rId5"/>
    <p:sldId id="268" r:id="rId6"/>
    <p:sldId id="262" r:id="rId7"/>
    <p:sldId id="269" r:id="rId8"/>
    <p:sldId id="263" r:id="rId9"/>
    <p:sldId id="271" r:id="rId10"/>
    <p:sldId id="272" r:id="rId11"/>
    <p:sldId id="274" r:id="rId12"/>
    <p:sldId id="264" r:id="rId13"/>
    <p:sldId id="273" r:id="rId14"/>
    <p:sldId id="257" r:id="rId15"/>
    <p:sldId id="266" r:id="rId16"/>
    <p:sldId id="258" r:id="rId17"/>
    <p:sldId id="259" r:id="rId18"/>
    <p:sldId id="265"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6" d="100"/>
          <a:sy n="56" d="100"/>
        </p:scale>
        <p:origin x="1272" y="276"/>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12201452"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9" name="Title 8"/>
          <p:cNvSpPr>
            <a:spLocks noGrp="1"/>
          </p:cNvSpPr>
          <p:nvPr>
            <p:ph type="ctrTitle"/>
          </p:nvPr>
        </p:nvSpPr>
        <p:spPr>
          <a:xfrm>
            <a:off x="914400" y="1752602"/>
            <a:ext cx="103632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914400" y="3611607"/>
            <a:ext cx="103632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grpSp>
        <p:nvGrpSpPr>
          <p:cNvPr id="2" name="Group 1"/>
          <p:cNvGrpSpPr/>
          <p:nvPr/>
        </p:nvGrpSpPr>
        <p:grpSpPr>
          <a:xfrm>
            <a:off x="-5019" y="4953000"/>
            <a:ext cx="12197020"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sz="1800"/>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ECA15C82-D9B6-4193-999E-244EE8D60288}" type="datetimeFigureOut">
              <a:rPr lang="en-US" smtClean="0"/>
              <a:pPr/>
              <a:t>2/28/2026</a:t>
            </a:fld>
            <a:endParaRPr lang="en-US" dirty="0"/>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dirty="0"/>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F0C9DF5F-09CA-4E22-BBA7-B6536A4FBBCC}"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609600" y="1481330"/>
            <a:ext cx="109728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ECA15C82-D9B6-4193-999E-244EE8D60288}" type="datetimeFigureOut">
              <a:rPr lang="en-US" smtClean="0"/>
              <a:pPr/>
              <a:t>2/28/2026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0C9DF5F-09CA-4E22-BBA7-B6536A4FBBCC}"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25351" y="274641"/>
            <a:ext cx="2369960"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609600" y="274641"/>
            <a:ext cx="84328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ECA15C82-D9B6-4193-999E-244EE8D60288}" type="datetimeFigureOut">
              <a:rPr lang="en-US" smtClean="0"/>
              <a:pPr/>
              <a:t>2/28/2026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0C9DF5F-09CA-4E22-BBA7-B6536A4FBBCC}"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ECA15C82-D9B6-4193-999E-244EE8D60288}" type="datetimeFigureOut">
              <a:rPr lang="en-US" smtClean="0"/>
              <a:pPr/>
              <a:t>2/28/2026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0C9DF5F-09CA-4E22-BBA7-B6536A4FBBCC}" type="slidenum">
              <a:rPr lang="en-US" smtClean="0"/>
              <a:pPr/>
              <a:t>‹#›</a:t>
            </a:fld>
            <a:endParaRPr lang="en-US" dirty="0"/>
          </a:p>
        </p:txBody>
      </p:sp>
      <p:sp>
        <p:nvSpPr>
          <p:cNvPr id="7" name="Title 6"/>
          <p:cNvSpPr>
            <a:spLocks noGrp="1"/>
          </p:cNvSpPr>
          <p:nvPr>
            <p:ph type="title"/>
          </p:nvPr>
        </p:nvSpPr>
        <p:spPr/>
        <p:txBody>
          <a:bodyPr rtlCol="0"/>
          <a:lstStyle/>
          <a:p>
            <a:r>
              <a:rPr kumimoji="0"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63168" y="1059712"/>
            <a:ext cx="103632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5230284" y="2931712"/>
            <a:ext cx="6096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ECA15C82-D9B6-4193-999E-244EE8D60288}" type="datetimeFigureOut">
              <a:rPr lang="en-US" smtClean="0"/>
              <a:pPr/>
              <a:t>2/28/2026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0C9DF5F-09CA-4E22-BBA7-B6536A4FBBCC}" type="slidenum">
              <a:rPr lang="en-US" smtClean="0"/>
              <a:pPr/>
              <a:t>‹#›</a:t>
            </a:fld>
            <a:endParaRPr lang="en-US" dirty="0"/>
          </a:p>
        </p:txBody>
      </p:sp>
      <p:sp>
        <p:nvSpPr>
          <p:cNvPr id="7" name="Chevron 6"/>
          <p:cNvSpPr/>
          <p:nvPr/>
        </p:nvSpPr>
        <p:spPr>
          <a:xfrm>
            <a:off x="4848907" y="3005472"/>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sz="1800"/>
          </a:p>
        </p:txBody>
      </p:sp>
      <p:sp>
        <p:nvSpPr>
          <p:cNvPr id="8" name="Chevron 7"/>
          <p:cNvSpPr/>
          <p:nvPr/>
        </p:nvSpPr>
        <p:spPr>
          <a:xfrm>
            <a:off x="4600352" y="3005472"/>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sz="180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481329"/>
            <a:ext cx="53848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6197600" y="1481329"/>
            <a:ext cx="53848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ECA15C82-D9B6-4193-999E-244EE8D60288}" type="datetimeFigureOut">
              <a:rPr lang="en-US" smtClean="0"/>
              <a:pPr/>
              <a:t>2/28/2026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0C9DF5F-09CA-4E22-BBA7-B6536A4FBBCC}" type="slidenum">
              <a:rPr lang="en-US" smtClean="0"/>
              <a:pPr/>
              <a:t>‹#›</a:t>
            </a:fld>
            <a:endParaRPr lang="en-US" dirty="0"/>
          </a:p>
        </p:txBody>
      </p:sp>
      <p:sp>
        <p:nvSpPr>
          <p:cNvPr id="8" name="Title 7"/>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109728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609600" y="5410200"/>
            <a:ext cx="5386917"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6193369" y="5410200"/>
            <a:ext cx="5389033"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609600" y="1444295"/>
            <a:ext cx="5386917"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6193368" y="1444295"/>
            <a:ext cx="5389033"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ECA15C82-D9B6-4193-999E-244EE8D60288}" type="datetimeFigureOut">
              <a:rPr lang="en-US" smtClean="0"/>
              <a:pPr/>
              <a:t>2/28/2026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F0C9DF5F-09CA-4E22-BBA7-B6536A4FBBCC}"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ECA15C82-D9B6-4193-999E-244EE8D60288}" type="datetimeFigureOut">
              <a:rPr lang="en-US" smtClean="0"/>
              <a:pPr/>
              <a:t>2/28/2026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F0C9DF5F-09CA-4E22-BBA7-B6536A4FBBCC}" type="slidenum">
              <a:rPr lang="en-US" smtClean="0"/>
              <a:pPr/>
              <a:t>‹#›</a:t>
            </a:fld>
            <a:endParaRPr lang="en-US" dirty="0"/>
          </a:p>
        </p:txBody>
      </p:sp>
      <p:sp>
        <p:nvSpPr>
          <p:cNvPr id="6" name="Title 5"/>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CA15C82-D9B6-4193-999E-244EE8D60288}" type="datetimeFigureOut">
              <a:rPr lang="en-US" smtClean="0"/>
              <a:pPr/>
              <a:t>2/28/2026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F0C9DF5F-09CA-4E22-BBA7-B6536A4FBBCC}"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4876800"/>
            <a:ext cx="9975701"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5892800" y="5355102"/>
            <a:ext cx="5299456"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1219200" y="274320"/>
            <a:ext cx="9973056"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8969376" y="6407944"/>
            <a:ext cx="2560320" cy="365760"/>
          </a:xfrm>
        </p:spPr>
        <p:txBody>
          <a:bodyPr/>
          <a:lstStyle/>
          <a:p>
            <a:fld id="{ECA15C82-D9B6-4193-999E-244EE8D60288}" type="datetimeFigureOut">
              <a:rPr lang="en-US" smtClean="0"/>
              <a:pPr/>
              <a:t>2/28/2026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0C9DF5F-09CA-4E22-BBA7-B6536A4FBBCC}"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521643" y="5443402"/>
            <a:ext cx="95504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304800" y="189968"/>
            <a:ext cx="115824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ECA15C82-D9B6-4193-999E-244EE8D60288}" type="datetimeFigureOut">
              <a:rPr lang="en-US" smtClean="0"/>
              <a:pPr/>
              <a:t>2/28/2026</a:t>
            </a:fld>
            <a:endParaRPr lang="en-US" dirty="0"/>
          </a:p>
        </p:txBody>
      </p:sp>
      <p:sp>
        <p:nvSpPr>
          <p:cNvPr id="6" name="Footer Placeholder 5"/>
          <p:cNvSpPr>
            <a:spLocks noGrp="1"/>
          </p:cNvSpPr>
          <p:nvPr>
            <p:ph type="ftr" sz="quarter" idx="11"/>
          </p:nvPr>
        </p:nvSpPr>
        <p:spPr>
          <a:xfrm>
            <a:off x="5840097" y="6407945"/>
            <a:ext cx="3134241" cy="365125"/>
          </a:xfrm>
        </p:spPr>
        <p:txBody>
          <a:bodyPr/>
          <a:lstStyle>
            <a:lvl1pPr>
              <a:defRPr>
                <a:solidFill>
                  <a:schemeClr val="tx1"/>
                </a:solidFill>
              </a:defRPr>
            </a:lvl1pPr>
            <a:extLst/>
          </a:lstStyle>
          <a:p>
            <a:endParaRPr lang="en-US" dirty="0"/>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F0C9DF5F-09CA-4E22-BBA7-B6536A4FBBCC}" type="slidenum">
              <a:rPr lang="en-US" smtClean="0"/>
              <a:pPr/>
              <a:t>‹#›</a:t>
            </a:fld>
            <a:endParaRPr lang="en-US" dirty="0"/>
          </a:p>
        </p:txBody>
      </p:sp>
      <p:sp>
        <p:nvSpPr>
          <p:cNvPr id="2" name="Title 1"/>
          <p:cNvSpPr>
            <a:spLocks noGrp="1"/>
          </p:cNvSpPr>
          <p:nvPr>
            <p:ph type="title"/>
          </p:nvPr>
        </p:nvSpPr>
        <p:spPr>
          <a:xfrm>
            <a:off x="304800" y="4865122"/>
            <a:ext cx="10767243"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665697" y="5944936"/>
            <a:ext cx="6587499"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9" name="Freeform 8"/>
          <p:cNvSpPr>
            <a:spLocks/>
          </p:cNvSpPr>
          <p:nvPr/>
        </p:nvSpPr>
        <p:spPr bwMode="auto">
          <a:xfrm>
            <a:off x="647623" y="5939011"/>
            <a:ext cx="492060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0" name="Right Triangle 9"/>
          <p:cNvSpPr>
            <a:spLocks/>
          </p:cNvSpPr>
          <p:nvPr/>
        </p:nvSpPr>
        <p:spPr bwMode="auto">
          <a:xfrm>
            <a:off x="-8056" y="5791253"/>
            <a:ext cx="4536419"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sz="1800"/>
          </a:p>
        </p:txBody>
      </p:sp>
      <p:cxnSp>
        <p:nvCxnSpPr>
          <p:cNvPr id="11" name="Straight Connector 10"/>
          <p:cNvCxnSpPr/>
          <p:nvPr/>
        </p:nvCxnSpPr>
        <p:spPr>
          <a:xfrm>
            <a:off x="-12316" y="5787739"/>
            <a:ext cx="454067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11552149" y="4988440"/>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sz="1800"/>
          </a:p>
        </p:txBody>
      </p:sp>
      <p:sp>
        <p:nvSpPr>
          <p:cNvPr id="13" name="Chevron 12"/>
          <p:cNvSpPr/>
          <p:nvPr/>
        </p:nvSpPr>
        <p:spPr>
          <a:xfrm>
            <a:off x="11303595" y="4988440"/>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sz="180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665697" y="5944936"/>
            <a:ext cx="6587499"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2" name="Freeform 11"/>
          <p:cNvSpPr>
            <a:spLocks/>
          </p:cNvSpPr>
          <p:nvPr/>
        </p:nvSpPr>
        <p:spPr bwMode="auto">
          <a:xfrm>
            <a:off x="647623" y="5939011"/>
            <a:ext cx="492060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4" name="Right Triangle 13"/>
          <p:cNvSpPr>
            <a:spLocks/>
          </p:cNvSpPr>
          <p:nvPr/>
        </p:nvSpPr>
        <p:spPr bwMode="auto">
          <a:xfrm>
            <a:off x="-8056" y="5791253"/>
            <a:ext cx="4536419"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sz="1800"/>
          </a:p>
        </p:txBody>
      </p:sp>
      <p:cxnSp>
        <p:nvCxnSpPr>
          <p:cNvPr id="15" name="Straight Connector 14"/>
          <p:cNvCxnSpPr/>
          <p:nvPr/>
        </p:nvCxnSpPr>
        <p:spPr>
          <a:xfrm>
            <a:off x="-12316" y="5787739"/>
            <a:ext cx="454067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609600" y="274638"/>
            <a:ext cx="109728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609600" y="1481329"/>
            <a:ext cx="109728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8969376" y="6407944"/>
            <a:ext cx="2560320" cy="365760"/>
          </a:xfrm>
          <a:prstGeom prst="rect">
            <a:avLst/>
          </a:prstGeom>
        </p:spPr>
        <p:txBody>
          <a:bodyPr vert="horz" anchor="b"/>
          <a:lstStyle>
            <a:lvl1pPr algn="l" eaLnBrk="1" latinLnBrk="0" hangingPunct="1">
              <a:defRPr kumimoji="0" sz="1000">
                <a:solidFill>
                  <a:schemeClr val="tx1"/>
                </a:solidFill>
              </a:defRPr>
            </a:lvl1pPr>
            <a:extLst/>
          </a:lstStyle>
          <a:p>
            <a:fld id="{ECA15C82-D9B6-4193-999E-244EE8D60288}" type="datetimeFigureOut">
              <a:rPr lang="en-US" smtClean="0"/>
              <a:pPr/>
              <a:t>2/28/2026</a:t>
            </a:fld>
            <a:endParaRPr lang="en-US" dirty="0"/>
          </a:p>
        </p:txBody>
      </p:sp>
      <p:sp>
        <p:nvSpPr>
          <p:cNvPr id="22" name="Footer Placeholder 21"/>
          <p:cNvSpPr>
            <a:spLocks noGrp="1"/>
          </p:cNvSpPr>
          <p:nvPr>
            <p:ph type="ftr" sz="quarter" idx="3"/>
          </p:nvPr>
        </p:nvSpPr>
        <p:spPr>
          <a:xfrm>
            <a:off x="5840097" y="6407945"/>
            <a:ext cx="3134241" cy="365125"/>
          </a:xfrm>
          <a:prstGeom prst="rect">
            <a:avLst/>
          </a:prstGeom>
        </p:spPr>
        <p:txBody>
          <a:bodyPr vert="horz" anchor="b"/>
          <a:lstStyle>
            <a:lvl1pPr algn="r" eaLnBrk="1" latinLnBrk="0" hangingPunct="1">
              <a:defRPr kumimoji="0" sz="1000">
                <a:solidFill>
                  <a:schemeClr val="tx1"/>
                </a:solidFill>
              </a:defRPr>
            </a:lvl1pPr>
            <a:extLst/>
          </a:lstStyle>
          <a:p>
            <a:endParaRPr lang="en-US" dirty="0"/>
          </a:p>
        </p:txBody>
      </p:sp>
      <p:sp>
        <p:nvSpPr>
          <p:cNvPr id="18" name="Slide Number Placeholder 17"/>
          <p:cNvSpPr>
            <a:spLocks noGrp="1"/>
          </p:cNvSpPr>
          <p:nvPr>
            <p:ph type="sldNum" sz="quarter" idx="4"/>
          </p:nvPr>
        </p:nvSpPr>
        <p:spPr>
          <a:xfrm>
            <a:off x="11529696" y="6407945"/>
            <a:ext cx="487680" cy="365125"/>
          </a:xfrm>
          <a:prstGeom prst="rect">
            <a:avLst/>
          </a:prstGeom>
        </p:spPr>
        <p:txBody>
          <a:bodyPr vert="horz" anchor="b"/>
          <a:lstStyle>
            <a:lvl1pPr algn="r" eaLnBrk="1" latinLnBrk="0" hangingPunct="1">
              <a:defRPr kumimoji="0" sz="1000" b="0">
                <a:solidFill>
                  <a:schemeClr val="tx1"/>
                </a:solidFill>
              </a:defRPr>
            </a:lvl1pPr>
            <a:extLst/>
          </a:lstStyle>
          <a:p>
            <a:fld id="{F0C9DF5F-09CA-4E22-BBA7-B6536A4FBBCC}"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algn="ctr"/>
            <a:r>
              <a:rPr lang="en-US" sz="8800" dirty="0">
                <a:latin typeface="Amasis MT Pro Black" panose="02040A04050005020304" pitchFamily="18" charset="0"/>
              </a:rPr>
              <a:t>Broken Altars</a:t>
            </a:r>
            <a:br>
              <a:rPr lang="en-US" dirty="0"/>
            </a:br>
            <a:endParaRPr lang="en-US" dirty="0"/>
          </a:p>
        </p:txBody>
      </p:sp>
      <p:sp>
        <p:nvSpPr>
          <p:cNvPr id="3" name="Subtitle 2"/>
          <p:cNvSpPr>
            <a:spLocks noGrp="1"/>
          </p:cNvSpPr>
          <p:nvPr>
            <p:ph type="subTitle" idx="1"/>
          </p:nvPr>
        </p:nvSpPr>
        <p:spPr/>
        <p:txBody>
          <a:bodyPr/>
          <a:lstStyle/>
          <a:p>
            <a:r>
              <a:rPr lang="en-US" sz="5400" b="1" dirty="0"/>
              <a:t>1 Kings 18:30</a:t>
            </a:r>
          </a:p>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083FC8-F9A7-2A8D-82B4-C51B1123266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204E691-D922-3619-9423-5F600CFE60C0}"/>
              </a:ext>
            </a:extLst>
          </p:cNvPr>
          <p:cNvSpPr>
            <a:spLocks noGrp="1"/>
          </p:cNvSpPr>
          <p:nvPr>
            <p:ph idx="1"/>
          </p:nvPr>
        </p:nvSpPr>
        <p:spPr>
          <a:xfrm>
            <a:off x="0" y="0"/>
            <a:ext cx="12192000" cy="6858000"/>
          </a:xfrm>
        </p:spPr>
        <p:txBody>
          <a:bodyPr>
            <a:normAutofit/>
          </a:bodyPr>
          <a:lstStyle/>
          <a:p>
            <a:pPr marL="109728" indent="0" algn="l">
              <a:buNone/>
            </a:pPr>
            <a:r>
              <a:rPr lang="en-US" sz="4400" b="1" i="0" baseline="30000" dirty="0">
                <a:solidFill>
                  <a:srgbClr val="000000"/>
                </a:solidFill>
                <a:effectLst>
                  <a:outerShdw blurRad="38100" dist="38100" dir="2700000" algn="tl">
                    <a:srgbClr val="000000">
                      <a:alpha val="43137"/>
                    </a:srgbClr>
                  </a:outerShdw>
                </a:effectLst>
                <a:latin typeface="system-ui"/>
              </a:rPr>
              <a:t>36</a:t>
            </a:r>
            <a:r>
              <a:rPr lang="en-US" sz="4400" b="1" i="0" baseline="30000" dirty="0">
                <a:solidFill>
                  <a:srgbClr val="000000"/>
                </a:solidFill>
                <a:effectLst/>
                <a:latin typeface="system-ui"/>
              </a:rPr>
              <a:t>   </a:t>
            </a:r>
            <a:r>
              <a:rPr lang="en-US" sz="7200" b="1" i="0" dirty="0">
                <a:solidFill>
                  <a:srgbClr val="000000"/>
                </a:solidFill>
                <a:effectLst>
                  <a:outerShdw blurRad="38100" dist="38100" dir="2700000" algn="tl">
                    <a:srgbClr val="000000">
                      <a:alpha val="43137"/>
                    </a:srgbClr>
                  </a:outerShdw>
                </a:effectLst>
                <a:latin typeface="system-ui"/>
              </a:rPr>
              <a:t>let it be known this day that thou art God in Israel, and that I am thy servant, and that I have done all these things at thy word</a:t>
            </a:r>
            <a:r>
              <a:rPr lang="en-US" sz="4400" b="1" i="0" dirty="0">
                <a:solidFill>
                  <a:srgbClr val="000000"/>
                </a:solidFill>
                <a:effectLst/>
                <a:latin typeface="system-ui"/>
              </a:rPr>
              <a:t>.</a:t>
            </a:r>
          </a:p>
          <a:p>
            <a:pPr>
              <a:buNone/>
            </a:pPr>
            <a:endParaRPr lang="en-US" sz="3600" b="1" dirty="0"/>
          </a:p>
        </p:txBody>
      </p:sp>
    </p:spTree>
    <p:extLst>
      <p:ext uri="{BB962C8B-B14F-4D97-AF65-F5344CB8AC3E}">
        <p14:creationId xmlns:p14="http://schemas.microsoft.com/office/powerpoint/2010/main" val="13727075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1A50DF-D3F5-2A0D-E001-F93E60D4F3B7}"/>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98388D8-7E89-6F7C-F0BB-6891E43A6818}"/>
              </a:ext>
            </a:extLst>
          </p:cNvPr>
          <p:cNvSpPr>
            <a:spLocks noGrp="1"/>
          </p:cNvSpPr>
          <p:nvPr>
            <p:ph idx="1"/>
          </p:nvPr>
        </p:nvSpPr>
        <p:spPr>
          <a:xfrm>
            <a:off x="0" y="152400"/>
            <a:ext cx="12192000" cy="6705600"/>
          </a:xfrm>
        </p:spPr>
        <p:txBody>
          <a:bodyPr>
            <a:normAutofit/>
          </a:bodyPr>
          <a:lstStyle/>
          <a:p>
            <a:pPr marL="109728" indent="0">
              <a:buNone/>
            </a:pPr>
            <a:r>
              <a:rPr lang="en-US" sz="4400" b="1" i="0" baseline="30000" dirty="0">
                <a:solidFill>
                  <a:srgbClr val="000000"/>
                </a:solidFill>
                <a:effectLst>
                  <a:outerShdw blurRad="38100" dist="38100" dir="2700000" algn="tl">
                    <a:srgbClr val="000000">
                      <a:alpha val="43137"/>
                    </a:srgbClr>
                  </a:outerShdw>
                </a:effectLst>
                <a:latin typeface="system-ui"/>
              </a:rPr>
              <a:t>37</a:t>
            </a:r>
            <a:r>
              <a:rPr lang="en-US" sz="4400" b="1" i="0" baseline="30000" dirty="0">
                <a:solidFill>
                  <a:srgbClr val="000000"/>
                </a:solidFill>
                <a:effectLst/>
                <a:latin typeface="system-ui"/>
              </a:rPr>
              <a:t>  </a:t>
            </a:r>
            <a:r>
              <a:rPr lang="en-US" sz="7200" b="1" dirty="0">
                <a:effectLst>
                  <a:outerShdw blurRad="38100" dist="38100" dir="2700000" algn="tl">
                    <a:srgbClr val="000000">
                      <a:alpha val="43137"/>
                    </a:srgbClr>
                  </a:outerShdw>
                </a:effectLst>
                <a:latin typeface="system ui"/>
              </a:rPr>
              <a:t>Hear me, O </a:t>
            </a:r>
            <a:r>
              <a:rPr lang="en-US" sz="7200" b="1" cap="small" dirty="0">
                <a:effectLst>
                  <a:outerShdw blurRad="38100" dist="38100" dir="2700000" algn="tl">
                    <a:srgbClr val="000000">
                      <a:alpha val="43137"/>
                    </a:srgbClr>
                  </a:outerShdw>
                </a:effectLst>
                <a:latin typeface="system ui"/>
              </a:rPr>
              <a:t>Lord</a:t>
            </a:r>
            <a:r>
              <a:rPr lang="en-US" sz="7200" b="1" dirty="0">
                <a:effectLst>
                  <a:outerShdw blurRad="38100" dist="38100" dir="2700000" algn="tl">
                    <a:srgbClr val="000000">
                      <a:alpha val="43137"/>
                    </a:srgbClr>
                  </a:outerShdw>
                </a:effectLst>
                <a:latin typeface="system ui"/>
              </a:rPr>
              <a:t>, hear me, that this people may know that thou art the </a:t>
            </a:r>
            <a:r>
              <a:rPr lang="en-US" sz="7200" b="1" cap="small" dirty="0">
                <a:effectLst>
                  <a:outerShdw blurRad="38100" dist="38100" dir="2700000" algn="tl">
                    <a:srgbClr val="000000">
                      <a:alpha val="43137"/>
                    </a:srgbClr>
                  </a:outerShdw>
                </a:effectLst>
                <a:latin typeface="system ui"/>
              </a:rPr>
              <a:t>Lord</a:t>
            </a:r>
            <a:r>
              <a:rPr lang="en-US" sz="7200" b="1" dirty="0">
                <a:effectLst>
                  <a:outerShdw blurRad="38100" dist="38100" dir="2700000" algn="tl">
                    <a:srgbClr val="000000">
                      <a:alpha val="43137"/>
                    </a:srgbClr>
                  </a:outerShdw>
                </a:effectLst>
                <a:latin typeface="system ui"/>
              </a:rPr>
              <a:t> God, and that thou hast turned their heart </a:t>
            </a:r>
            <a:r>
              <a:rPr lang="en-US" sz="7200" b="1" dirty="0">
                <a:effectLst>
                  <a:outerShdw blurRad="38100" dist="38100" dir="2700000" algn="tl">
                    <a:srgbClr val="000000">
                      <a:alpha val="43137"/>
                    </a:srgbClr>
                  </a:outerShdw>
                </a:effectLst>
                <a:latin typeface="system-ui"/>
              </a:rPr>
              <a:t>back</a:t>
            </a:r>
            <a:r>
              <a:rPr lang="en-US" sz="7200" b="1" dirty="0">
                <a:effectLst>
                  <a:outerShdw blurRad="38100" dist="38100" dir="2700000" algn="tl">
                    <a:srgbClr val="000000">
                      <a:alpha val="43137"/>
                    </a:srgbClr>
                  </a:outerShdw>
                </a:effectLst>
                <a:latin typeface="system ui"/>
              </a:rPr>
              <a:t> again</a:t>
            </a:r>
            <a:r>
              <a:rPr lang="en-US" sz="7200" dirty="0">
                <a:latin typeface="system ui"/>
              </a:rPr>
              <a:t>.</a:t>
            </a:r>
            <a:r>
              <a:rPr lang="en-US" sz="7200" b="1" i="0" baseline="30000" dirty="0">
                <a:solidFill>
                  <a:srgbClr val="000000"/>
                </a:solidFill>
                <a:effectLst/>
                <a:latin typeface="system ui"/>
              </a:rPr>
              <a:t> </a:t>
            </a:r>
            <a:endParaRPr lang="en-US" sz="7200" b="1" dirty="0">
              <a:latin typeface="system ui"/>
            </a:endParaRPr>
          </a:p>
        </p:txBody>
      </p:sp>
    </p:spTree>
    <p:extLst>
      <p:ext uri="{BB962C8B-B14F-4D97-AF65-F5344CB8AC3E}">
        <p14:creationId xmlns:p14="http://schemas.microsoft.com/office/powerpoint/2010/main" val="14214264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324600"/>
          </a:xfrm>
        </p:spPr>
        <p:txBody>
          <a:bodyPr>
            <a:normAutofit lnSpcReduction="10000"/>
          </a:bodyPr>
          <a:lstStyle/>
          <a:p>
            <a:pPr marL="109728" indent="0" algn="l">
              <a:buNone/>
            </a:pPr>
            <a:r>
              <a:rPr lang="en-US" sz="4400" b="1" i="0" baseline="30000" dirty="0">
                <a:solidFill>
                  <a:srgbClr val="000000"/>
                </a:solidFill>
                <a:effectLst>
                  <a:outerShdw blurRad="38100" dist="38100" dir="2700000" algn="tl">
                    <a:srgbClr val="000000">
                      <a:alpha val="43137"/>
                    </a:srgbClr>
                  </a:outerShdw>
                </a:effectLst>
                <a:latin typeface="system-ui"/>
              </a:rPr>
              <a:t>38</a:t>
            </a:r>
            <a:r>
              <a:rPr lang="en-US" sz="4400" b="1" i="0" baseline="30000" dirty="0">
                <a:solidFill>
                  <a:srgbClr val="000000"/>
                </a:solidFill>
                <a:effectLst/>
                <a:latin typeface="system-ui"/>
              </a:rPr>
              <a:t>   </a:t>
            </a:r>
            <a:r>
              <a:rPr lang="en-US" sz="7200" b="1" i="0" dirty="0">
                <a:solidFill>
                  <a:srgbClr val="000000"/>
                </a:solidFill>
                <a:effectLst>
                  <a:outerShdw blurRad="38100" dist="38100" dir="2700000" algn="tl">
                    <a:srgbClr val="000000">
                      <a:alpha val="43137"/>
                    </a:srgbClr>
                  </a:outerShdw>
                </a:effectLst>
                <a:latin typeface="system-ui"/>
              </a:rPr>
              <a:t>Then the fire of the </a:t>
            </a:r>
            <a:r>
              <a:rPr lang="en-US" sz="7200" b="1" i="0" cap="small" dirty="0">
                <a:solidFill>
                  <a:srgbClr val="000000"/>
                </a:solidFill>
                <a:effectLst>
                  <a:outerShdw blurRad="38100" dist="38100" dir="2700000" algn="tl">
                    <a:srgbClr val="000000">
                      <a:alpha val="43137"/>
                    </a:srgbClr>
                  </a:outerShdw>
                </a:effectLst>
                <a:latin typeface="system-ui"/>
              </a:rPr>
              <a:t>Lord</a:t>
            </a:r>
            <a:r>
              <a:rPr lang="en-US" sz="7200" b="1" i="0" dirty="0">
                <a:solidFill>
                  <a:srgbClr val="000000"/>
                </a:solidFill>
                <a:effectLst>
                  <a:outerShdw blurRad="38100" dist="38100" dir="2700000" algn="tl">
                    <a:srgbClr val="000000">
                      <a:alpha val="43137"/>
                    </a:srgbClr>
                  </a:outerShdw>
                </a:effectLst>
                <a:latin typeface="system-ui"/>
              </a:rPr>
              <a:t> fell, and consumed the burnt sacrifice, and the wood, and the stones, and the dust, and licked up the water that was in the trench.</a:t>
            </a:r>
          </a:p>
          <a:p>
            <a:pPr>
              <a:buNone/>
            </a:pPr>
            <a:endParaRPr lang="en-US" sz="3600" b="1" dirty="0"/>
          </a:p>
        </p:txBody>
      </p:sp>
    </p:spTree>
    <p:extLst>
      <p:ext uri="{BB962C8B-B14F-4D97-AF65-F5344CB8AC3E}">
        <p14:creationId xmlns:p14="http://schemas.microsoft.com/office/powerpoint/2010/main" val="23975442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DEEC1F-F476-B41E-F3FD-28C662D7F01C}"/>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C7CAA7B-A5FB-D903-494E-D1AAB8121034}"/>
              </a:ext>
            </a:extLst>
          </p:cNvPr>
          <p:cNvSpPr>
            <a:spLocks noGrp="1"/>
          </p:cNvSpPr>
          <p:nvPr>
            <p:ph idx="1"/>
          </p:nvPr>
        </p:nvSpPr>
        <p:spPr>
          <a:xfrm>
            <a:off x="0" y="228600"/>
            <a:ext cx="12192000" cy="6400800"/>
          </a:xfrm>
        </p:spPr>
        <p:txBody>
          <a:bodyPr>
            <a:normAutofit/>
          </a:bodyPr>
          <a:lstStyle/>
          <a:p>
            <a:pPr marL="109728" indent="0" algn="l">
              <a:buNone/>
            </a:pPr>
            <a:r>
              <a:rPr lang="en-US" sz="4400" b="1" i="0" baseline="30000" dirty="0">
                <a:solidFill>
                  <a:srgbClr val="000000"/>
                </a:solidFill>
                <a:effectLst>
                  <a:outerShdw blurRad="38100" dist="38100" dir="2700000" algn="tl">
                    <a:srgbClr val="000000">
                      <a:alpha val="43137"/>
                    </a:srgbClr>
                  </a:outerShdw>
                </a:effectLst>
                <a:latin typeface="system-ui"/>
              </a:rPr>
              <a:t>39</a:t>
            </a:r>
            <a:r>
              <a:rPr lang="en-US" sz="4400" b="1" i="0" baseline="30000" dirty="0">
                <a:solidFill>
                  <a:srgbClr val="000000"/>
                </a:solidFill>
                <a:effectLst/>
                <a:latin typeface="system-ui"/>
              </a:rPr>
              <a:t>  </a:t>
            </a:r>
            <a:r>
              <a:rPr lang="en-US" sz="7200" b="1" i="0" dirty="0">
                <a:solidFill>
                  <a:srgbClr val="000000"/>
                </a:solidFill>
                <a:effectLst>
                  <a:outerShdw blurRad="38100" dist="38100" dir="2700000" algn="tl">
                    <a:srgbClr val="000000">
                      <a:alpha val="43137"/>
                    </a:srgbClr>
                  </a:outerShdw>
                </a:effectLst>
                <a:latin typeface="system-ui"/>
              </a:rPr>
              <a:t>And when all the people saw it, they fell on their faces: and they said, The </a:t>
            </a:r>
            <a:r>
              <a:rPr lang="en-US" sz="7200" b="1" i="0" cap="small" dirty="0">
                <a:solidFill>
                  <a:srgbClr val="000000"/>
                </a:solidFill>
                <a:effectLst>
                  <a:outerShdw blurRad="38100" dist="38100" dir="2700000" algn="tl">
                    <a:srgbClr val="000000">
                      <a:alpha val="43137"/>
                    </a:srgbClr>
                  </a:outerShdw>
                </a:effectLst>
                <a:latin typeface="system-ui"/>
              </a:rPr>
              <a:t>Lord</a:t>
            </a:r>
            <a:r>
              <a:rPr lang="en-US" sz="7200" b="1" i="0" dirty="0">
                <a:solidFill>
                  <a:srgbClr val="000000"/>
                </a:solidFill>
                <a:effectLst>
                  <a:outerShdw blurRad="38100" dist="38100" dir="2700000" algn="tl">
                    <a:srgbClr val="000000">
                      <a:alpha val="43137"/>
                    </a:srgbClr>
                  </a:outerShdw>
                </a:effectLst>
                <a:latin typeface="system-ui"/>
              </a:rPr>
              <a:t>, he is the God; the </a:t>
            </a:r>
            <a:r>
              <a:rPr lang="en-US" sz="7200" b="1" i="0" cap="small" dirty="0">
                <a:solidFill>
                  <a:srgbClr val="000000"/>
                </a:solidFill>
                <a:effectLst>
                  <a:outerShdw blurRad="38100" dist="38100" dir="2700000" algn="tl">
                    <a:srgbClr val="000000">
                      <a:alpha val="43137"/>
                    </a:srgbClr>
                  </a:outerShdw>
                </a:effectLst>
                <a:latin typeface="system-ui"/>
              </a:rPr>
              <a:t>Lord</a:t>
            </a:r>
            <a:r>
              <a:rPr lang="en-US" sz="7200" b="1" i="0" dirty="0">
                <a:solidFill>
                  <a:srgbClr val="000000"/>
                </a:solidFill>
                <a:effectLst>
                  <a:outerShdw blurRad="38100" dist="38100" dir="2700000" algn="tl">
                    <a:srgbClr val="000000">
                      <a:alpha val="43137"/>
                    </a:srgbClr>
                  </a:outerShdw>
                </a:effectLst>
                <a:latin typeface="system-ui"/>
              </a:rPr>
              <a:t>, he is the God.</a:t>
            </a:r>
          </a:p>
          <a:p>
            <a:pPr>
              <a:buNone/>
            </a:pPr>
            <a:endParaRPr lang="en-US" sz="3600" b="1" dirty="0"/>
          </a:p>
        </p:txBody>
      </p:sp>
    </p:spTree>
    <p:extLst>
      <p:ext uri="{BB962C8B-B14F-4D97-AF65-F5344CB8AC3E}">
        <p14:creationId xmlns:p14="http://schemas.microsoft.com/office/powerpoint/2010/main" val="19899408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52400"/>
            <a:ext cx="12192000" cy="6324600"/>
          </a:xfrm>
        </p:spPr>
        <p:txBody>
          <a:bodyPr>
            <a:normAutofit/>
          </a:bodyPr>
          <a:lstStyle/>
          <a:p>
            <a:pPr algn="ctr">
              <a:buNone/>
            </a:pPr>
            <a:r>
              <a:rPr lang="en-US" sz="6800" b="1" dirty="0">
                <a:effectLst>
                  <a:outerShdw blurRad="38100" dist="38100" dir="2700000" algn="tl">
                    <a:srgbClr val="000000">
                      <a:alpha val="43137"/>
                    </a:srgbClr>
                  </a:outerShdw>
                </a:effectLst>
              </a:rPr>
              <a:t>An Altar Described…A Place</a:t>
            </a:r>
          </a:p>
          <a:p>
            <a:pPr algn="ctr">
              <a:buNone/>
            </a:pPr>
            <a:r>
              <a:rPr lang="en-US" sz="1000" b="1" dirty="0">
                <a:effectLst>
                  <a:outerShdw blurRad="38100" dist="38100" dir="2700000" algn="tl">
                    <a:srgbClr val="000000">
                      <a:alpha val="43137"/>
                    </a:srgbClr>
                  </a:outerShdw>
                </a:effectLst>
              </a:rPr>
              <a:t> </a:t>
            </a:r>
          </a:p>
          <a:p>
            <a:pPr lvl="0"/>
            <a:r>
              <a:rPr lang="en-US" sz="6800" b="1" dirty="0">
                <a:effectLst>
                  <a:outerShdw blurRad="38100" dist="38100" dir="2700000" algn="tl">
                    <a:srgbClr val="000000">
                      <a:alpha val="43137"/>
                    </a:srgbClr>
                  </a:outerShdw>
                </a:effectLst>
              </a:rPr>
              <a:t>God Met with His People</a:t>
            </a:r>
          </a:p>
          <a:p>
            <a:pPr lvl="0"/>
            <a:r>
              <a:rPr lang="en-US" sz="6800" b="1" dirty="0">
                <a:effectLst>
                  <a:outerShdw blurRad="38100" dist="38100" dir="2700000" algn="tl">
                    <a:srgbClr val="000000">
                      <a:alpha val="43137"/>
                    </a:srgbClr>
                  </a:outerShdw>
                </a:effectLst>
              </a:rPr>
              <a:t>Humble People Approached God</a:t>
            </a:r>
          </a:p>
          <a:p>
            <a:pPr lvl="0"/>
            <a:r>
              <a:rPr lang="en-US" sz="6800" b="1" dirty="0">
                <a:effectLst>
                  <a:outerShdw blurRad="38100" dist="38100" dir="2700000" algn="tl">
                    <a:srgbClr val="000000">
                      <a:alpha val="43137"/>
                    </a:srgbClr>
                  </a:outerShdw>
                </a:effectLst>
              </a:rPr>
              <a:t>God Manifested His Power</a:t>
            </a:r>
          </a:p>
          <a:p>
            <a:pPr>
              <a:buNone/>
            </a:pP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E0D483-48EE-8970-A650-864057C9E637}"/>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B07E871-BA8A-6821-C9F3-57A42FC74B3A}"/>
              </a:ext>
            </a:extLst>
          </p:cNvPr>
          <p:cNvSpPr>
            <a:spLocks noGrp="1"/>
          </p:cNvSpPr>
          <p:nvPr>
            <p:ph idx="1"/>
          </p:nvPr>
        </p:nvSpPr>
        <p:spPr>
          <a:xfrm>
            <a:off x="0" y="-152400"/>
            <a:ext cx="12192000" cy="6629400"/>
          </a:xfrm>
        </p:spPr>
        <p:txBody>
          <a:bodyPr>
            <a:normAutofit/>
          </a:bodyPr>
          <a:lstStyle/>
          <a:p>
            <a:pPr algn="ctr">
              <a:buNone/>
            </a:pPr>
            <a:r>
              <a:rPr lang="en-US" sz="6800" b="1" dirty="0">
                <a:effectLst>
                  <a:outerShdw blurRad="38100" dist="38100" dir="2700000" algn="tl">
                    <a:srgbClr val="000000">
                      <a:alpha val="43137"/>
                    </a:srgbClr>
                  </a:outerShdw>
                </a:effectLst>
              </a:rPr>
              <a:t>An Altar Described…A Place  </a:t>
            </a:r>
          </a:p>
          <a:p>
            <a:pPr lvl="0"/>
            <a:r>
              <a:rPr lang="en-US" sz="6500" b="1" dirty="0">
                <a:effectLst>
                  <a:outerShdw blurRad="38100" dist="38100" dir="2700000" algn="tl">
                    <a:srgbClr val="000000">
                      <a:alpha val="43137"/>
                    </a:srgbClr>
                  </a:outerShdw>
                </a:effectLst>
              </a:rPr>
              <a:t>Spiritual Recovery and Renewal</a:t>
            </a:r>
          </a:p>
          <a:p>
            <a:pPr lvl="0"/>
            <a:r>
              <a:rPr lang="en-US" sz="6500" b="1" dirty="0">
                <a:effectLst>
                  <a:outerShdw blurRad="38100" dist="38100" dir="2700000" algn="tl">
                    <a:srgbClr val="000000">
                      <a:alpha val="43137"/>
                    </a:srgbClr>
                  </a:outerShdw>
                </a:effectLst>
              </a:rPr>
              <a:t>Lives Were Changed</a:t>
            </a:r>
          </a:p>
          <a:p>
            <a:pPr lvl="0"/>
            <a:r>
              <a:rPr lang="en-US" sz="6500" b="1" dirty="0">
                <a:effectLst>
                  <a:outerShdw blurRad="38100" dist="38100" dir="2700000" algn="tl">
                    <a:srgbClr val="000000">
                      <a:alpha val="43137"/>
                    </a:srgbClr>
                  </a:outerShdw>
                </a:effectLst>
              </a:rPr>
              <a:t>Vows Were Renewed</a:t>
            </a:r>
          </a:p>
          <a:p>
            <a:pPr lvl="0"/>
            <a:r>
              <a:rPr lang="en-US" sz="6500" b="1" dirty="0">
                <a:effectLst>
                  <a:outerShdw blurRad="38100" dist="38100" dir="2700000" algn="tl">
                    <a:srgbClr val="000000">
                      <a:alpha val="43137"/>
                    </a:srgbClr>
                  </a:outerShdw>
                </a:effectLst>
              </a:rPr>
              <a:t>Forgiveness Was Granted</a:t>
            </a:r>
          </a:p>
          <a:p>
            <a:pPr>
              <a:buNone/>
            </a:pPr>
            <a:endParaRPr lang="en-US" dirty="0"/>
          </a:p>
        </p:txBody>
      </p:sp>
    </p:spTree>
    <p:extLst>
      <p:ext uri="{BB962C8B-B14F-4D97-AF65-F5344CB8AC3E}">
        <p14:creationId xmlns:p14="http://schemas.microsoft.com/office/powerpoint/2010/main" val="10692231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7999"/>
          </a:xfrm>
        </p:spPr>
        <p:txBody>
          <a:bodyPr>
            <a:normAutofit/>
          </a:bodyPr>
          <a:lstStyle/>
          <a:p>
            <a:pPr algn="ctr">
              <a:buNone/>
            </a:pPr>
            <a:r>
              <a:rPr lang="en-US" sz="7200" b="1" u="sng" dirty="0">
                <a:effectLst>
                  <a:outerShdw blurRad="38100" dist="38100" dir="2700000" algn="tl">
                    <a:srgbClr val="000000">
                      <a:alpha val="43137"/>
                    </a:srgbClr>
                  </a:outerShdw>
                </a:effectLst>
              </a:rPr>
              <a:t>POINT FOR REFLECTION </a:t>
            </a:r>
          </a:p>
          <a:p>
            <a:pPr algn="ctr">
              <a:buNone/>
            </a:pPr>
            <a:endParaRPr lang="en-US" sz="1000" b="1" i="1" dirty="0"/>
          </a:p>
          <a:p>
            <a:pPr algn="ctr">
              <a:buNone/>
            </a:pPr>
            <a:r>
              <a:rPr lang="en-US" sz="3600" b="1" dirty="0"/>
              <a:t>	</a:t>
            </a:r>
            <a:r>
              <a:rPr lang="en-US" sz="8000" b="1" dirty="0">
                <a:effectLst>
                  <a:outerShdw blurRad="38100" dist="38100" dir="2700000" algn="tl">
                    <a:srgbClr val="000000">
                      <a:alpha val="43137"/>
                    </a:srgbClr>
                  </a:outerShdw>
                </a:effectLst>
              </a:rPr>
              <a:t>Altars don’t fall down because of faulty construction they fall  due to neglect</a:t>
            </a:r>
            <a:r>
              <a:rPr lang="en-US" sz="7200" b="1" dirty="0">
                <a:effectLst>
                  <a:outerShdw blurRad="38100" dist="38100" dir="2700000" algn="tl">
                    <a:srgbClr val="000000">
                      <a:alpha val="43137"/>
                    </a:srgbClr>
                  </a:outerShdw>
                </a:effectLst>
              </a:rPr>
              <a:t>.</a:t>
            </a:r>
            <a:endParaRPr lang="en-US" sz="7200" dirty="0">
              <a:effectLst>
                <a:outerShdw blurRad="38100" dist="38100" dir="2700000" algn="tl">
                  <a:srgbClr val="000000">
                    <a:alpha val="43137"/>
                  </a:srgbClr>
                </a:outerShdw>
              </a:effectLst>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52400"/>
            <a:ext cx="12192000" cy="6172200"/>
          </a:xfrm>
        </p:spPr>
        <p:txBody>
          <a:bodyPr>
            <a:normAutofit fontScale="92500" lnSpcReduction="20000"/>
          </a:bodyPr>
          <a:lstStyle/>
          <a:p>
            <a:pPr algn="ctr">
              <a:buNone/>
            </a:pPr>
            <a:r>
              <a:rPr lang="en-US" sz="7800" b="1" dirty="0">
                <a:effectLst>
                  <a:outerShdw blurRad="38100" dist="38100" dir="2700000" algn="tl">
                    <a:srgbClr val="000000">
                      <a:alpha val="43137"/>
                    </a:srgbClr>
                  </a:outerShdw>
                </a:effectLst>
              </a:rPr>
              <a:t>Broken Altars Repaired</a:t>
            </a:r>
            <a:endParaRPr lang="en-US" sz="7800" b="1" i="1" u="sng" dirty="0">
              <a:effectLst>
                <a:outerShdw blurRad="38100" dist="38100" dir="2700000" algn="tl">
                  <a:srgbClr val="000000">
                    <a:alpha val="43137"/>
                  </a:srgbClr>
                </a:outerShdw>
              </a:effectLst>
            </a:endParaRPr>
          </a:p>
          <a:p>
            <a:pPr lvl="0"/>
            <a:r>
              <a:rPr lang="en-US" sz="6800" b="1" dirty="0">
                <a:effectLst>
                  <a:outerShdw blurRad="38100" dist="38100" dir="2700000" algn="tl">
                    <a:srgbClr val="000000">
                      <a:alpha val="43137"/>
                    </a:srgbClr>
                  </a:outerShdw>
                </a:effectLst>
              </a:rPr>
              <a:t>He Realized A Great Spiritual Need</a:t>
            </a:r>
          </a:p>
          <a:p>
            <a:pPr lvl="0"/>
            <a:r>
              <a:rPr lang="en-US" sz="6800" b="1" dirty="0">
                <a:effectLst>
                  <a:outerShdw blurRad="38100" dist="38100" dir="2700000" algn="tl">
                    <a:srgbClr val="000000">
                      <a:alpha val="43137"/>
                    </a:srgbClr>
                  </a:outerShdw>
                </a:effectLst>
              </a:rPr>
              <a:t>He Called The People Together</a:t>
            </a:r>
          </a:p>
          <a:p>
            <a:pPr lvl="0"/>
            <a:r>
              <a:rPr lang="en-US" sz="6800" b="1" dirty="0">
                <a:effectLst>
                  <a:outerShdw blurRad="38100" dist="38100" dir="2700000" algn="tl">
                    <a:srgbClr val="000000">
                      <a:alpha val="43137"/>
                    </a:srgbClr>
                  </a:outerShdw>
                </a:effectLst>
              </a:rPr>
              <a:t>He Tore Down Idolatrous Altars</a:t>
            </a:r>
          </a:p>
          <a:p>
            <a:pPr>
              <a:buNone/>
            </a:pP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3F8528-B108-9BE0-4904-E0027586983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58A08CE-EB0E-5A53-8C3B-B3FBB5F0BEDC}"/>
              </a:ext>
            </a:extLst>
          </p:cNvPr>
          <p:cNvSpPr>
            <a:spLocks noGrp="1"/>
          </p:cNvSpPr>
          <p:nvPr>
            <p:ph idx="1"/>
          </p:nvPr>
        </p:nvSpPr>
        <p:spPr>
          <a:xfrm>
            <a:off x="0" y="0"/>
            <a:ext cx="12192000" cy="6324600"/>
          </a:xfrm>
        </p:spPr>
        <p:txBody>
          <a:bodyPr>
            <a:normAutofit/>
          </a:bodyPr>
          <a:lstStyle/>
          <a:p>
            <a:pPr algn="ctr">
              <a:buNone/>
            </a:pPr>
            <a:r>
              <a:rPr lang="en-US" sz="7200" b="1" dirty="0">
                <a:effectLst>
                  <a:outerShdw blurRad="38100" dist="38100" dir="2700000" algn="tl">
                    <a:srgbClr val="000000">
                      <a:alpha val="43137"/>
                    </a:srgbClr>
                  </a:outerShdw>
                </a:effectLst>
              </a:rPr>
              <a:t>Broken Altars Repaired</a:t>
            </a:r>
            <a:endParaRPr lang="en-US" sz="7200" b="1" i="1" u="sng" dirty="0">
              <a:effectLst>
                <a:outerShdw blurRad="38100" dist="38100" dir="2700000" algn="tl">
                  <a:srgbClr val="000000">
                    <a:alpha val="43137"/>
                  </a:srgbClr>
                </a:outerShdw>
              </a:effectLst>
            </a:endParaRPr>
          </a:p>
          <a:p>
            <a:pPr lvl="0"/>
            <a:r>
              <a:rPr lang="en-US" sz="6100" b="1" dirty="0">
                <a:effectLst>
                  <a:outerShdw blurRad="38100" dist="38100" dir="2700000" algn="tl">
                    <a:srgbClr val="000000">
                      <a:alpha val="43137"/>
                    </a:srgbClr>
                  </a:outerShdw>
                </a:effectLst>
              </a:rPr>
              <a:t>He Confronted the Elements That Destroy Altars</a:t>
            </a:r>
          </a:p>
          <a:p>
            <a:pPr lvl="0"/>
            <a:r>
              <a:rPr lang="en-US" sz="6100" b="1" dirty="0">
                <a:effectLst>
                  <a:outerShdw blurRad="38100" dist="38100" dir="2700000" algn="tl">
                    <a:srgbClr val="000000">
                      <a:alpha val="43137"/>
                    </a:srgbClr>
                  </a:outerShdw>
                </a:effectLst>
              </a:rPr>
              <a:t>He Repaired the Broken Altar</a:t>
            </a:r>
          </a:p>
          <a:p>
            <a:pPr lvl="0"/>
            <a:r>
              <a:rPr lang="en-US" sz="6100" b="1" dirty="0">
                <a:effectLst>
                  <a:outerShdw blurRad="38100" dist="38100" dir="2700000" algn="tl">
                    <a:srgbClr val="000000">
                      <a:alpha val="43137"/>
                    </a:srgbClr>
                  </a:outerShdw>
                </a:effectLst>
              </a:rPr>
              <a:t>He Called On the Name of the Lord</a:t>
            </a:r>
          </a:p>
          <a:p>
            <a:pPr>
              <a:buNone/>
            </a:pPr>
            <a:endParaRPr lang="en-US" dirty="0"/>
          </a:p>
        </p:txBody>
      </p:sp>
    </p:spTree>
    <p:extLst>
      <p:ext uri="{BB962C8B-B14F-4D97-AF65-F5344CB8AC3E}">
        <p14:creationId xmlns:p14="http://schemas.microsoft.com/office/powerpoint/2010/main" val="13539627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599"/>
            <a:ext cx="12192000" cy="5897565"/>
          </a:xfrm>
        </p:spPr>
        <p:txBody>
          <a:bodyPr>
            <a:normAutofit lnSpcReduction="10000"/>
          </a:bodyPr>
          <a:lstStyle/>
          <a:p>
            <a:pPr marL="109728" indent="0" algn="l">
              <a:buNone/>
            </a:pPr>
            <a:r>
              <a:rPr lang="en-US" sz="4400" b="1" dirty="0">
                <a:effectLst>
                  <a:outerShdw blurRad="38100" dist="38100" dir="2700000" algn="tl">
                    <a:srgbClr val="000000">
                      <a:alpha val="43137"/>
                    </a:srgbClr>
                  </a:outerShdw>
                </a:effectLst>
              </a:rPr>
              <a:t>1 Kings 18:30  </a:t>
            </a:r>
            <a:r>
              <a:rPr lang="en-US" sz="6600" b="1" i="0" baseline="30000" dirty="0">
                <a:solidFill>
                  <a:srgbClr val="000000"/>
                </a:solidFill>
                <a:effectLst>
                  <a:outerShdw blurRad="38100" dist="38100" dir="2700000" algn="tl">
                    <a:srgbClr val="000000">
                      <a:alpha val="43137"/>
                    </a:srgbClr>
                  </a:outerShdw>
                </a:effectLst>
                <a:latin typeface="system-ui"/>
              </a:rPr>
              <a:t>30 </a:t>
            </a:r>
            <a:r>
              <a:rPr lang="en-US" sz="6600" b="1" i="0" dirty="0">
                <a:solidFill>
                  <a:srgbClr val="000000"/>
                </a:solidFill>
                <a:effectLst>
                  <a:outerShdw blurRad="38100" dist="38100" dir="2700000" algn="tl">
                    <a:srgbClr val="000000">
                      <a:alpha val="43137"/>
                    </a:srgbClr>
                  </a:outerShdw>
                </a:effectLst>
                <a:latin typeface="system-ui"/>
              </a:rPr>
              <a:t>And Elijah said unto all the people, Come near unto me. And all the people came near unto him. And he repaired the altar of the </a:t>
            </a:r>
            <a:r>
              <a:rPr lang="en-US" sz="6600" b="1" i="0" cap="small" dirty="0">
                <a:solidFill>
                  <a:srgbClr val="000000"/>
                </a:solidFill>
                <a:effectLst>
                  <a:outerShdw blurRad="38100" dist="38100" dir="2700000" algn="tl">
                    <a:srgbClr val="000000">
                      <a:alpha val="43137"/>
                    </a:srgbClr>
                  </a:outerShdw>
                </a:effectLst>
                <a:latin typeface="system-ui"/>
              </a:rPr>
              <a:t>Lord</a:t>
            </a:r>
            <a:r>
              <a:rPr lang="en-US" sz="6600" b="1" i="0" dirty="0">
                <a:solidFill>
                  <a:srgbClr val="000000"/>
                </a:solidFill>
                <a:effectLst>
                  <a:outerShdw blurRad="38100" dist="38100" dir="2700000" algn="tl">
                    <a:srgbClr val="000000">
                      <a:alpha val="43137"/>
                    </a:srgbClr>
                  </a:outerShdw>
                </a:effectLst>
                <a:latin typeface="system-ui"/>
              </a:rPr>
              <a:t> that was broken down</a:t>
            </a:r>
            <a:r>
              <a:rPr lang="en-US" sz="4400" b="1" i="0" dirty="0">
                <a:solidFill>
                  <a:srgbClr val="000000"/>
                </a:solidFill>
                <a:effectLst/>
                <a:latin typeface="system-ui"/>
              </a:rPr>
              <a:t>.</a:t>
            </a:r>
          </a:p>
          <a:p>
            <a:pPr marL="109728" indent="0" algn="l">
              <a:buNone/>
            </a:pPr>
            <a:endParaRPr lang="en-US" sz="4400" b="1" i="0" dirty="0">
              <a:solidFill>
                <a:srgbClr val="000000"/>
              </a:solidFill>
              <a:effectLst/>
              <a:latin typeface="system-ui"/>
            </a:endParaRPr>
          </a:p>
          <a:p>
            <a:pPr>
              <a:buNone/>
            </a:pPr>
            <a:endParaRPr lang="en-US" sz="3600" b="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0526AB-6854-7395-0E7C-DCB5E12ACD73}"/>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91285FE-C8C6-406E-304B-37D62B6267F9}"/>
              </a:ext>
            </a:extLst>
          </p:cNvPr>
          <p:cNvSpPr>
            <a:spLocks noGrp="1"/>
          </p:cNvSpPr>
          <p:nvPr>
            <p:ph idx="1"/>
          </p:nvPr>
        </p:nvSpPr>
        <p:spPr>
          <a:xfrm>
            <a:off x="0" y="228599"/>
            <a:ext cx="12192000" cy="6096001"/>
          </a:xfrm>
        </p:spPr>
        <p:txBody>
          <a:bodyPr>
            <a:normAutofit lnSpcReduction="10000"/>
          </a:bodyPr>
          <a:lstStyle/>
          <a:p>
            <a:pPr marL="109728" indent="0" algn="l">
              <a:buNone/>
            </a:pPr>
            <a:r>
              <a:rPr lang="en-US" sz="4400" b="1" dirty="0">
                <a:effectLst>
                  <a:outerShdw blurRad="38100" dist="38100" dir="2700000" algn="tl">
                    <a:srgbClr val="000000">
                      <a:alpha val="43137"/>
                    </a:srgbClr>
                  </a:outerShdw>
                </a:effectLst>
              </a:rPr>
              <a:t>1 Kings 18:30  </a:t>
            </a:r>
            <a:r>
              <a:rPr lang="en-US" sz="6600" b="1" i="0" baseline="30000" dirty="0">
                <a:solidFill>
                  <a:srgbClr val="000000"/>
                </a:solidFill>
                <a:effectLst>
                  <a:outerShdw blurRad="38100" dist="38100" dir="2700000" algn="tl">
                    <a:srgbClr val="000000">
                      <a:alpha val="43137"/>
                    </a:srgbClr>
                  </a:outerShdw>
                </a:effectLst>
                <a:latin typeface="system-ui"/>
              </a:rPr>
              <a:t>31 </a:t>
            </a:r>
            <a:r>
              <a:rPr lang="en-US" sz="6600" b="1" i="0" dirty="0">
                <a:solidFill>
                  <a:srgbClr val="000000"/>
                </a:solidFill>
                <a:effectLst>
                  <a:outerShdw blurRad="38100" dist="38100" dir="2700000" algn="tl">
                    <a:srgbClr val="000000">
                      <a:alpha val="43137"/>
                    </a:srgbClr>
                  </a:outerShdw>
                </a:effectLst>
                <a:latin typeface="system-ui"/>
              </a:rPr>
              <a:t>And Elijah took twelve stones, according to the number of the tribes of the sons of Jacob, unto whom the word of the </a:t>
            </a:r>
            <a:r>
              <a:rPr lang="en-US" sz="6600" b="1" i="0" cap="small" dirty="0">
                <a:solidFill>
                  <a:srgbClr val="000000"/>
                </a:solidFill>
                <a:effectLst>
                  <a:outerShdw blurRad="38100" dist="38100" dir="2700000" algn="tl">
                    <a:srgbClr val="000000">
                      <a:alpha val="43137"/>
                    </a:srgbClr>
                  </a:outerShdw>
                </a:effectLst>
                <a:latin typeface="system-ui"/>
              </a:rPr>
              <a:t>Lord</a:t>
            </a:r>
            <a:r>
              <a:rPr lang="en-US" sz="6600" b="1" i="0" dirty="0">
                <a:solidFill>
                  <a:srgbClr val="000000"/>
                </a:solidFill>
                <a:effectLst>
                  <a:outerShdw blurRad="38100" dist="38100" dir="2700000" algn="tl">
                    <a:srgbClr val="000000">
                      <a:alpha val="43137"/>
                    </a:srgbClr>
                  </a:outerShdw>
                </a:effectLst>
                <a:latin typeface="system-ui"/>
              </a:rPr>
              <a:t> came, saying, Israel shall be thy name</a:t>
            </a:r>
            <a:r>
              <a:rPr lang="en-US" sz="4400" b="1" i="0" dirty="0">
                <a:solidFill>
                  <a:srgbClr val="000000"/>
                </a:solidFill>
                <a:effectLst>
                  <a:outerShdw blurRad="38100" dist="38100" dir="2700000" algn="tl">
                    <a:srgbClr val="000000">
                      <a:alpha val="43137"/>
                    </a:srgbClr>
                  </a:outerShdw>
                </a:effectLst>
                <a:latin typeface="system-ui"/>
              </a:rPr>
              <a:t>:</a:t>
            </a:r>
          </a:p>
          <a:p>
            <a:pPr>
              <a:buNone/>
            </a:pPr>
            <a:endParaRPr lang="en-US" sz="3600" b="1" dirty="0"/>
          </a:p>
        </p:txBody>
      </p:sp>
    </p:spTree>
    <p:extLst>
      <p:ext uri="{BB962C8B-B14F-4D97-AF65-F5344CB8AC3E}">
        <p14:creationId xmlns:p14="http://schemas.microsoft.com/office/powerpoint/2010/main" val="32405091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126164"/>
          </a:xfrm>
        </p:spPr>
        <p:txBody>
          <a:bodyPr>
            <a:normAutofit lnSpcReduction="10000"/>
          </a:bodyPr>
          <a:lstStyle/>
          <a:p>
            <a:pPr marL="109728" indent="0" algn="l">
              <a:buNone/>
            </a:pPr>
            <a:r>
              <a:rPr lang="en-US" sz="4400" b="1" i="0" baseline="30000" dirty="0">
                <a:solidFill>
                  <a:srgbClr val="000000"/>
                </a:solidFill>
                <a:effectLst>
                  <a:outerShdw blurRad="38100" dist="38100" dir="2700000" algn="tl">
                    <a:srgbClr val="000000">
                      <a:alpha val="43137"/>
                    </a:srgbClr>
                  </a:outerShdw>
                </a:effectLst>
                <a:latin typeface="system-ui"/>
              </a:rPr>
              <a:t>32</a:t>
            </a:r>
            <a:r>
              <a:rPr lang="en-US" sz="4400" b="1" i="0" baseline="30000" dirty="0">
                <a:solidFill>
                  <a:srgbClr val="000000"/>
                </a:solidFill>
                <a:effectLst/>
                <a:latin typeface="system-ui"/>
              </a:rPr>
              <a:t>  </a:t>
            </a:r>
            <a:r>
              <a:rPr lang="en-US" sz="7200" b="1" i="0" dirty="0">
                <a:solidFill>
                  <a:srgbClr val="000000"/>
                </a:solidFill>
                <a:effectLst>
                  <a:outerShdw blurRad="38100" dist="38100" dir="2700000" algn="tl">
                    <a:srgbClr val="000000">
                      <a:alpha val="43137"/>
                    </a:srgbClr>
                  </a:outerShdw>
                </a:effectLst>
                <a:latin typeface="system-ui"/>
              </a:rPr>
              <a:t>And with the stones he built an altar in the name of the </a:t>
            </a:r>
            <a:r>
              <a:rPr lang="en-US" sz="7200" b="1" i="0" cap="small" dirty="0">
                <a:solidFill>
                  <a:srgbClr val="000000"/>
                </a:solidFill>
                <a:effectLst>
                  <a:outerShdw blurRad="38100" dist="38100" dir="2700000" algn="tl">
                    <a:srgbClr val="000000">
                      <a:alpha val="43137"/>
                    </a:srgbClr>
                  </a:outerShdw>
                </a:effectLst>
                <a:latin typeface="system-ui"/>
              </a:rPr>
              <a:t>Lord</a:t>
            </a:r>
            <a:r>
              <a:rPr lang="en-US" sz="7200" b="1" i="0" dirty="0">
                <a:solidFill>
                  <a:srgbClr val="000000"/>
                </a:solidFill>
                <a:effectLst>
                  <a:outerShdw blurRad="38100" dist="38100" dir="2700000" algn="tl">
                    <a:srgbClr val="000000">
                      <a:alpha val="43137"/>
                    </a:srgbClr>
                  </a:outerShdw>
                </a:effectLst>
                <a:latin typeface="system-ui"/>
              </a:rPr>
              <a:t>: and he made a trench about the altar, as great as would contain two measures of seed</a:t>
            </a:r>
            <a:r>
              <a:rPr lang="en-US" sz="4400" b="1" i="0" dirty="0">
                <a:solidFill>
                  <a:srgbClr val="000000"/>
                </a:solidFill>
                <a:effectLst/>
                <a:latin typeface="system-ui"/>
              </a:rPr>
              <a:t>.</a:t>
            </a:r>
          </a:p>
          <a:p>
            <a:pPr marL="109728" indent="0" algn="l">
              <a:buNone/>
            </a:pPr>
            <a:endParaRPr lang="en-US" sz="4400" b="1" i="0" dirty="0">
              <a:solidFill>
                <a:srgbClr val="000000"/>
              </a:solidFill>
              <a:effectLst/>
              <a:latin typeface="system-ui"/>
            </a:endParaRPr>
          </a:p>
          <a:p>
            <a:pPr>
              <a:buNone/>
            </a:pPr>
            <a:endParaRPr lang="en-US" sz="3600" b="1" dirty="0"/>
          </a:p>
        </p:txBody>
      </p:sp>
    </p:spTree>
    <p:extLst>
      <p:ext uri="{BB962C8B-B14F-4D97-AF65-F5344CB8AC3E}">
        <p14:creationId xmlns:p14="http://schemas.microsoft.com/office/powerpoint/2010/main" val="12167399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F043F6-BE68-E1EA-0047-922C91E915A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DCDEE91-FEBA-C8D9-4C5B-99CCBDE086D9}"/>
              </a:ext>
            </a:extLst>
          </p:cNvPr>
          <p:cNvSpPr>
            <a:spLocks noGrp="1"/>
          </p:cNvSpPr>
          <p:nvPr>
            <p:ph idx="1"/>
          </p:nvPr>
        </p:nvSpPr>
        <p:spPr>
          <a:xfrm>
            <a:off x="0" y="0"/>
            <a:ext cx="12192000" cy="6705600"/>
          </a:xfrm>
        </p:spPr>
        <p:txBody>
          <a:bodyPr>
            <a:normAutofit fontScale="92500" lnSpcReduction="10000"/>
          </a:bodyPr>
          <a:lstStyle/>
          <a:p>
            <a:pPr marL="109728" indent="0">
              <a:buNone/>
            </a:pPr>
            <a:r>
              <a:rPr lang="en-US" sz="4400" b="1" i="0" baseline="30000" dirty="0">
                <a:solidFill>
                  <a:srgbClr val="000000"/>
                </a:solidFill>
                <a:effectLst>
                  <a:outerShdw blurRad="38100" dist="38100" dir="2700000" algn="tl">
                    <a:srgbClr val="000000">
                      <a:alpha val="43137"/>
                    </a:srgbClr>
                  </a:outerShdw>
                </a:effectLst>
                <a:latin typeface="system-ui"/>
              </a:rPr>
              <a:t>33</a:t>
            </a:r>
            <a:r>
              <a:rPr lang="en-US" sz="4400" b="1" i="0" baseline="30000" dirty="0">
                <a:solidFill>
                  <a:srgbClr val="000000"/>
                </a:solidFill>
                <a:effectLst/>
                <a:latin typeface="system-ui"/>
              </a:rPr>
              <a:t> </a:t>
            </a:r>
            <a:r>
              <a:rPr lang="en-US" sz="7800" b="1" dirty="0">
                <a:solidFill>
                  <a:srgbClr val="000000"/>
                </a:solidFill>
                <a:effectLst>
                  <a:outerShdw blurRad="38100" dist="38100" dir="2700000" algn="tl">
                    <a:srgbClr val="000000">
                      <a:alpha val="43137"/>
                    </a:srgbClr>
                  </a:outerShdw>
                </a:effectLst>
                <a:latin typeface="system-ui"/>
              </a:rPr>
              <a:t>And he put the wood in order, and cut the bullock in pieces, and laid him on the wood, and said, Fill four barrels with water, and pour it on the burnt sacrifice, and on the wood.</a:t>
            </a:r>
          </a:p>
          <a:p>
            <a:pPr marL="109728" indent="0" algn="l">
              <a:buNone/>
            </a:pPr>
            <a:r>
              <a:rPr lang="en-US" sz="4400" b="1" i="0" baseline="30000" dirty="0">
                <a:solidFill>
                  <a:srgbClr val="000000"/>
                </a:solidFill>
                <a:effectLst/>
                <a:latin typeface="system-ui"/>
              </a:rPr>
              <a:t> </a:t>
            </a:r>
            <a:endParaRPr lang="en-US" sz="3600" b="1" dirty="0"/>
          </a:p>
        </p:txBody>
      </p:sp>
    </p:spTree>
    <p:extLst>
      <p:ext uri="{BB962C8B-B14F-4D97-AF65-F5344CB8AC3E}">
        <p14:creationId xmlns:p14="http://schemas.microsoft.com/office/powerpoint/2010/main" val="24437977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52400"/>
            <a:ext cx="12192000" cy="6705600"/>
          </a:xfrm>
        </p:spPr>
        <p:txBody>
          <a:bodyPr>
            <a:normAutofit/>
          </a:bodyPr>
          <a:lstStyle/>
          <a:p>
            <a:pPr marL="109728" indent="0" algn="l">
              <a:buNone/>
            </a:pPr>
            <a:r>
              <a:rPr lang="en-US" sz="4400" b="1" i="0" baseline="30000" dirty="0">
                <a:solidFill>
                  <a:srgbClr val="000000"/>
                </a:solidFill>
                <a:effectLst>
                  <a:outerShdw blurRad="38100" dist="38100" dir="2700000" algn="tl">
                    <a:srgbClr val="000000">
                      <a:alpha val="43137"/>
                    </a:srgbClr>
                  </a:outerShdw>
                </a:effectLst>
                <a:latin typeface="system-ui"/>
              </a:rPr>
              <a:t>34</a:t>
            </a:r>
            <a:r>
              <a:rPr lang="en-US" sz="4400" b="1" i="0" baseline="30000" dirty="0">
                <a:solidFill>
                  <a:srgbClr val="000000"/>
                </a:solidFill>
                <a:effectLst/>
                <a:latin typeface="system-ui"/>
              </a:rPr>
              <a:t> </a:t>
            </a:r>
            <a:r>
              <a:rPr lang="en-US" sz="7200" b="1" i="0" dirty="0">
                <a:solidFill>
                  <a:srgbClr val="000000"/>
                </a:solidFill>
                <a:effectLst>
                  <a:outerShdw blurRad="38100" dist="38100" dir="2700000" algn="tl">
                    <a:srgbClr val="000000">
                      <a:alpha val="43137"/>
                    </a:srgbClr>
                  </a:outerShdw>
                </a:effectLst>
                <a:latin typeface="system-ui"/>
              </a:rPr>
              <a:t>And he said, Do it the second time. And they did it the second time. And he said, Do it the third time. And they did it the third time.</a:t>
            </a:r>
          </a:p>
          <a:p>
            <a:pPr>
              <a:buNone/>
            </a:pPr>
            <a:endParaRPr lang="en-US" sz="3600" b="1" dirty="0"/>
          </a:p>
        </p:txBody>
      </p:sp>
    </p:spTree>
    <p:extLst>
      <p:ext uri="{BB962C8B-B14F-4D97-AF65-F5344CB8AC3E}">
        <p14:creationId xmlns:p14="http://schemas.microsoft.com/office/powerpoint/2010/main" val="33328641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E1D16B-3612-CB5A-0E2D-B197C415D535}"/>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5311839-432D-E53B-F953-2DDB2DF8B131}"/>
              </a:ext>
            </a:extLst>
          </p:cNvPr>
          <p:cNvSpPr>
            <a:spLocks noGrp="1"/>
          </p:cNvSpPr>
          <p:nvPr>
            <p:ph idx="1"/>
          </p:nvPr>
        </p:nvSpPr>
        <p:spPr>
          <a:xfrm>
            <a:off x="0" y="152400"/>
            <a:ext cx="12192000" cy="6705600"/>
          </a:xfrm>
        </p:spPr>
        <p:txBody>
          <a:bodyPr>
            <a:normAutofit/>
          </a:bodyPr>
          <a:lstStyle/>
          <a:p>
            <a:pPr marL="109728" indent="0" algn="l">
              <a:buNone/>
            </a:pPr>
            <a:r>
              <a:rPr lang="en-US" sz="6600" b="1" i="0" baseline="30000" dirty="0">
                <a:solidFill>
                  <a:srgbClr val="000000"/>
                </a:solidFill>
                <a:effectLst>
                  <a:outerShdw blurRad="38100" dist="38100" dir="2700000" algn="tl">
                    <a:srgbClr val="000000">
                      <a:alpha val="43137"/>
                    </a:srgbClr>
                  </a:outerShdw>
                </a:effectLst>
                <a:latin typeface="system-ui"/>
              </a:rPr>
              <a:t>35 </a:t>
            </a:r>
            <a:r>
              <a:rPr lang="en-US" sz="7200" b="1" i="0" dirty="0">
                <a:solidFill>
                  <a:srgbClr val="000000"/>
                </a:solidFill>
                <a:effectLst>
                  <a:outerShdw blurRad="38100" dist="38100" dir="2700000" algn="tl">
                    <a:srgbClr val="000000">
                      <a:alpha val="43137"/>
                    </a:srgbClr>
                  </a:outerShdw>
                </a:effectLst>
                <a:latin typeface="system-ui"/>
              </a:rPr>
              <a:t>And the water ran round about the altar; and he filled the trench also with water</a:t>
            </a:r>
            <a:r>
              <a:rPr lang="en-US" sz="4400" b="1" i="0" dirty="0">
                <a:solidFill>
                  <a:srgbClr val="000000"/>
                </a:solidFill>
                <a:effectLst/>
                <a:latin typeface="system-ui"/>
              </a:rPr>
              <a:t>.</a:t>
            </a:r>
          </a:p>
          <a:p>
            <a:pPr>
              <a:buNone/>
            </a:pPr>
            <a:endParaRPr lang="en-US" sz="3600" b="1" dirty="0"/>
          </a:p>
        </p:txBody>
      </p:sp>
    </p:spTree>
    <p:extLst>
      <p:ext uri="{BB962C8B-B14F-4D97-AF65-F5344CB8AC3E}">
        <p14:creationId xmlns:p14="http://schemas.microsoft.com/office/powerpoint/2010/main" val="28931620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52400"/>
            <a:ext cx="12192000" cy="6705600"/>
          </a:xfrm>
        </p:spPr>
        <p:txBody>
          <a:bodyPr>
            <a:normAutofit/>
          </a:bodyPr>
          <a:lstStyle/>
          <a:p>
            <a:pPr marL="109728" indent="0" algn="l">
              <a:buNone/>
            </a:pPr>
            <a:r>
              <a:rPr lang="en-US" sz="4400" b="1" i="0" baseline="30000" dirty="0">
                <a:solidFill>
                  <a:srgbClr val="000000"/>
                </a:solidFill>
                <a:effectLst>
                  <a:outerShdw blurRad="38100" dist="38100" dir="2700000" algn="tl">
                    <a:srgbClr val="000000">
                      <a:alpha val="43137"/>
                    </a:srgbClr>
                  </a:outerShdw>
                </a:effectLst>
                <a:latin typeface="system-ui"/>
              </a:rPr>
              <a:t>36  </a:t>
            </a:r>
            <a:r>
              <a:rPr lang="en-US" sz="7200" b="1" i="0" dirty="0">
                <a:solidFill>
                  <a:srgbClr val="000000"/>
                </a:solidFill>
                <a:effectLst>
                  <a:outerShdw blurRad="38100" dist="38100" dir="2700000" algn="tl">
                    <a:srgbClr val="000000">
                      <a:alpha val="43137"/>
                    </a:srgbClr>
                  </a:outerShdw>
                </a:effectLst>
                <a:latin typeface="system-ui"/>
              </a:rPr>
              <a:t>And it came to pass at the time of the offering of the evening sacrifice, that Elijah the prophet came near, and said, </a:t>
            </a:r>
            <a:r>
              <a:rPr lang="en-US" sz="7200" b="1" i="0" cap="small" dirty="0">
                <a:solidFill>
                  <a:srgbClr val="000000"/>
                </a:solidFill>
                <a:effectLst>
                  <a:outerShdw blurRad="38100" dist="38100" dir="2700000" algn="tl">
                    <a:srgbClr val="000000">
                      <a:alpha val="43137"/>
                    </a:srgbClr>
                  </a:outerShdw>
                </a:effectLst>
                <a:latin typeface="system-ui"/>
              </a:rPr>
              <a:t>Lord</a:t>
            </a:r>
            <a:r>
              <a:rPr lang="en-US" sz="7200" b="1" i="0" dirty="0">
                <a:solidFill>
                  <a:srgbClr val="000000"/>
                </a:solidFill>
                <a:effectLst>
                  <a:outerShdw blurRad="38100" dist="38100" dir="2700000" algn="tl">
                    <a:srgbClr val="000000">
                      <a:alpha val="43137"/>
                    </a:srgbClr>
                  </a:outerShdw>
                </a:effectLst>
                <a:latin typeface="system-ui"/>
              </a:rPr>
              <a:t> God of Abraham, </a:t>
            </a:r>
            <a:endParaRPr lang="en-US" sz="72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1726567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75CC33-05E9-A182-3E47-3C4CBEBD6D5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24788C1-C90F-68DC-3D9F-38860268E68A}"/>
              </a:ext>
            </a:extLst>
          </p:cNvPr>
          <p:cNvSpPr>
            <a:spLocks noGrp="1"/>
          </p:cNvSpPr>
          <p:nvPr>
            <p:ph idx="1"/>
          </p:nvPr>
        </p:nvSpPr>
        <p:spPr>
          <a:xfrm>
            <a:off x="0" y="228600"/>
            <a:ext cx="12192000" cy="5897564"/>
          </a:xfrm>
        </p:spPr>
        <p:txBody>
          <a:bodyPr>
            <a:normAutofit fontScale="85000" lnSpcReduction="20000"/>
          </a:bodyPr>
          <a:lstStyle/>
          <a:p>
            <a:pPr marL="109728" indent="0" algn="l">
              <a:buNone/>
            </a:pPr>
            <a:endParaRPr lang="en-US" sz="4400" b="1" i="0" dirty="0">
              <a:solidFill>
                <a:srgbClr val="000000"/>
              </a:solidFill>
              <a:effectLst/>
              <a:latin typeface="system-ui"/>
            </a:endParaRPr>
          </a:p>
          <a:p>
            <a:pPr marL="109728" indent="0">
              <a:buNone/>
            </a:pPr>
            <a:r>
              <a:rPr lang="en-US" sz="4400" b="1" i="0" baseline="30000" dirty="0">
                <a:solidFill>
                  <a:srgbClr val="000000"/>
                </a:solidFill>
                <a:effectLst>
                  <a:outerShdw blurRad="38100" dist="38100" dir="2700000" algn="tl">
                    <a:srgbClr val="000000">
                      <a:alpha val="43137"/>
                    </a:srgbClr>
                  </a:outerShdw>
                </a:effectLst>
                <a:latin typeface="system-ui"/>
              </a:rPr>
              <a:t>37</a:t>
            </a:r>
            <a:r>
              <a:rPr lang="en-US" sz="4400" b="1" i="0" baseline="30000" dirty="0">
                <a:solidFill>
                  <a:srgbClr val="000000"/>
                </a:solidFill>
                <a:effectLst/>
                <a:latin typeface="system-ui"/>
              </a:rPr>
              <a:t>  </a:t>
            </a:r>
            <a:r>
              <a:rPr lang="en-US" sz="8500" b="1" dirty="0">
                <a:solidFill>
                  <a:srgbClr val="000000"/>
                </a:solidFill>
                <a:effectLst>
                  <a:outerShdw blurRad="38100" dist="38100" dir="2700000" algn="tl">
                    <a:srgbClr val="000000">
                      <a:alpha val="43137"/>
                    </a:srgbClr>
                  </a:outerShdw>
                </a:effectLst>
                <a:latin typeface="system-ui"/>
              </a:rPr>
              <a:t>Isaac, and of Israel, let it be known this day that thou art God in Israel, and that I am thy servant, and that I have done all these things at thy word</a:t>
            </a:r>
            <a:r>
              <a:rPr lang="en-US" sz="4800" b="1" dirty="0">
                <a:solidFill>
                  <a:srgbClr val="000000"/>
                </a:solidFill>
                <a:latin typeface="system-ui"/>
              </a:rPr>
              <a:t>.</a:t>
            </a:r>
          </a:p>
          <a:p>
            <a:pPr marL="109728" indent="0">
              <a:buNone/>
            </a:pPr>
            <a:r>
              <a:rPr lang="en-US" sz="7800" b="1" dirty="0">
                <a:solidFill>
                  <a:srgbClr val="000000"/>
                </a:solidFill>
                <a:effectLst>
                  <a:outerShdw blurRad="38100" dist="38100" dir="2700000" algn="tl">
                    <a:srgbClr val="000000">
                      <a:alpha val="43137"/>
                    </a:srgbClr>
                  </a:outerShdw>
                </a:effectLst>
                <a:latin typeface="system-ui"/>
              </a:rPr>
              <a:t> </a:t>
            </a:r>
            <a:endParaRPr lang="en-US" sz="3600" b="1" dirty="0"/>
          </a:p>
        </p:txBody>
      </p:sp>
    </p:spTree>
    <p:extLst>
      <p:ext uri="{BB962C8B-B14F-4D97-AF65-F5344CB8AC3E}">
        <p14:creationId xmlns:p14="http://schemas.microsoft.com/office/powerpoint/2010/main" val="11136645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111</TotalTime>
  <Words>531</Words>
  <Application>Microsoft Office PowerPoint</Application>
  <PresentationFormat>Widescreen</PresentationFormat>
  <Paragraphs>38</Paragraphs>
  <Slides>18</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18</vt:i4>
      </vt:variant>
    </vt:vector>
  </HeadingPairs>
  <TitlesOfParts>
    <vt:vector size="26" baseType="lpstr">
      <vt:lpstr>Amasis MT Pro Black</vt:lpstr>
      <vt:lpstr>Lucida Sans Unicode</vt:lpstr>
      <vt:lpstr>system ui</vt:lpstr>
      <vt:lpstr>system-ui</vt:lpstr>
      <vt:lpstr>Verdana</vt:lpstr>
      <vt:lpstr>Wingdings 2</vt:lpstr>
      <vt:lpstr>Wingdings 3</vt:lpstr>
      <vt:lpstr>Concourse</vt:lpstr>
      <vt:lpstr>Broken Altars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Repairing Broken Altars </dc:title>
  <dc:creator>Paul Young</dc:creator>
  <cp:lastModifiedBy>Summers Baptist Church</cp:lastModifiedBy>
  <cp:revision>21</cp:revision>
  <dcterms:created xsi:type="dcterms:W3CDTF">2010-05-02T12:44:43Z</dcterms:created>
  <dcterms:modified xsi:type="dcterms:W3CDTF">2026-02-28T22:21:49Z</dcterms:modified>
</cp:coreProperties>
</file>