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C5051-D8DD-B74E-A410-52D9428D5446}" v="4" dt="2024-03-23T19:13:47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/>
    <p:restoredTop sz="95680"/>
  </p:normalViewPr>
  <p:slideViewPr>
    <p:cSldViewPr snapToGrid="0">
      <p:cViewPr varScale="1">
        <p:scale>
          <a:sx n="100" d="100"/>
          <a:sy n="100" d="100"/>
        </p:scale>
        <p:origin x="16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s Baptist Church" userId="c7267abe811c1ba1" providerId="LiveId" clId="{981C5051-D8DD-B74E-A410-52D9428D5446}"/>
    <pc:docChg chg="modSld">
      <pc:chgData name="Summers Baptist Church" userId="c7267abe811c1ba1" providerId="LiveId" clId="{981C5051-D8DD-B74E-A410-52D9428D5446}" dt="2024-03-23T19:55:29.961" v="18" actId="20577"/>
      <pc:docMkLst>
        <pc:docMk/>
      </pc:docMkLst>
      <pc:sldChg chg="modSp mod">
        <pc:chgData name="Summers Baptist Church" userId="c7267abe811c1ba1" providerId="LiveId" clId="{981C5051-D8DD-B74E-A410-52D9428D5446}" dt="2024-03-23T19:55:29.961" v="18" actId="20577"/>
        <pc:sldMkLst>
          <pc:docMk/>
          <pc:sldMk cId="536640249" sldId="269"/>
        </pc:sldMkLst>
        <pc:spChg chg="mod">
          <ac:chgData name="Summers Baptist Church" userId="c7267abe811c1ba1" providerId="LiveId" clId="{981C5051-D8DD-B74E-A410-52D9428D5446}" dt="2024-03-23T19:55:29.961" v="18" actId="20577"/>
          <ac:spMkLst>
            <pc:docMk/>
            <pc:sldMk cId="536640249" sldId="269"/>
            <ac:spMk id="3" creationId="{E3F4B87B-CA37-E005-C01A-1D94A60AB8D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7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2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1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7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2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74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0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4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7634AB-A1ED-B143-AFAE-5D163E6C4343}" type="datetimeFigureOut">
              <a:rPr lang="en-US" smtClean="0"/>
              <a:t>3/23/24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3A40D5-8085-FB43-AC35-0193B9C9E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A7F5-005A-12FA-1B19-24E3577F2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One Week to Live III</a:t>
            </a:r>
            <a:br>
              <a:rPr lang="en-US" sz="6000" dirty="0"/>
            </a:br>
            <a:r>
              <a:rPr lang="en-US" sz="6000" dirty="0"/>
              <a:t>On a Hill Far Away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5995A-72F5-E54A-49F6-7EBD20943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John 19:16-24</a:t>
            </a:r>
          </a:p>
        </p:txBody>
      </p:sp>
    </p:spTree>
    <p:extLst>
      <p:ext uri="{BB962C8B-B14F-4D97-AF65-F5344CB8AC3E}">
        <p14:creationId xmlns:p14="http://schemas.microsoft.com/office/powerpoint/2010/main" val="146686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3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…now the coat was without seam, woven from the top throughout.</a:t>
            </a:r>
          </a:p>
        </p:txBody>
      </p:sp>
    </p:spTree>
    <p:extLst>
      <p:ext uri="{BB962C8B-B14F-4D97-AF65-F5344CB8AC3E}">
        <p14:creationId xmlns:p14="http://schemas.microsoft.com/office/powerpoint/2010/main" val="7265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4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They said therefore among themselves, Let us not rend it, but cast lots for it, whose it shall be: that the scripture might be fulfilled…</a:t>
            </a:r>
          </a:p>
        </p:txBody>
      </p:sp>
    </p:spTree>
    <p:extLst>
      <p:ext uri="{BB962C8B-B14F-4D97-AF65-F5344CB8AC3E}">
        <p14:creationId xmlns:p14="http://schemas.microsoft.com/office/powerpoint/2010/main" val="231623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4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…that the scripture might be fulfilled, which saith, They parted my raiment among them, and for my vesture they did cast lots. These things therefore the soldiers did.</a:t>
            </a:r>
          </a:p>
        </p:txBody>
      </p:sp>
    </p:spTree>
    <p:extLst>
      <p:ext uri="{BB962C8B-B14F-4D97-AF65-F5344CB8AC3E}">
        <p14:creationId xmlns:p14="http://schemas.microsoft.com/office/powerpoint/2010/main" val="428196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E3-00A0-897F-F1AA-4ABCCA24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Crucifixion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B87B-CA37-E005-C01A-1D94A60AB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Was a Horrible Way to Die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Was Humiliating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Had Spiritual Aspects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664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E3-00A0-897F-F1AA-4ABCCA24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Crucifixion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B87B-CA37-E005-C01A-1D94A60AB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Fulfilled the Prophesies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Completed the First Part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Was NOT the End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6870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E3-00A0-897F-F1AA-4ABCCA24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Crucifixion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B87B-CA37-E005-C01A-1D94A60AB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Admit You are a Sinner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dirty="0"/>
              <a:t>Believe on Jesus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/>
              <a:t>Confess with your Mouth</a:t>
            </a:r>
            <a:endParaRPr lang="en-US" sz="6000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7386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E3-00A0-897F-F1AA-4ABCCA24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Why Jesus?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B87B-CA37-E005-C01A-1D94A60AB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6000" dirty="0"/>
              <a:t>It was God’s Plan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6000" dirty="0"/>
              <a:t>It was Prophesied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6000" dirty="0"/>
              <a:t>It was His Choice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8776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E3-00A0-897F-F1AA-4ABCCA24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John 19:16-24 (KJV)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B87B-CA37-E005-C01A-1D94A60AB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0" indent="-1143000">
              <a:spcBef>
                <a:spcPts val="0"/>
              </a:spcBef>
              <a:spcAft>
                <a:spcPts val="0"/>
              </a:spcAft>
              <a:buSzPct val="75000"/>
              <a:buFont typeface="+mj-lt"/>
              <a:buAutoNum type="arabicParenR" startAt="16"/>
            </a:pPr>
            <a:r>
              <a:rPr lang="en-US" sz="6000" dirty="0"/>
              <a:t>Then delivered he him therefore unto them to be crucified. And they took Jesus, and led him away.</a:t>
            </a:r>
          </a:p>
        </p:txBody>
      </p:sp>
    </p:spTree>
    <p:extLst>
      <p:ext uri="{BB962C8B-B14F-4D97-AF65-F5344CB8AC3E}">
        <p14:creationId xmlns:p14="http://schemas.microsoft.com/office/powerpoint/2010/main" val="223903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17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And he bearing his cross went forth into a place called the place of a skull, which is called in the Hebrew Golgotha:</a:t>
            </a:r>
          </a:p>
        </p:txBody>
      </p:sp>
    </p:spTree>
    <p:extLst>
      <p:ext uri="{BB962C8B-B14F-4D97-AF65-F5344CB8AC3E}">
        <p14:creationId xmlns:p14="http://schemas.microsoft.com/office/powerpoint/2010/main" val="188782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18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Where they crucified him, and two other with him, on either side one, and Jesus in the midst.</a:t>
            </a:r>
          </a:p>
        </p:txBody>
      </p:sp>
    </p:spTree>
    <p:extLst>
      <p:ext uri="{BB962C8B-B14F-4D97-AF65-F5344CB8AC3E}">
        <p14:creationId xmlns:p14="http://schemas.microsoft.com/office/powerpoint/2010/main" val="87806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19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And Pilate wrote a title, and put it on the cross. And the writing was Jesus Of Nazareth The King Of The Jews.</a:t>
            </a:r>
          </a:p>
        </p:txBody>
      </p:sp>
    </p:spTree>
    <p:extLst>
      <p:ext uri="{BB962C8B-B14F-4D97-AF65-F5344CB8AC3E}">
        <p14:creationId xmlns:p14="http://schemas.microsoft.com/office/powerpoint/2010/main" val="143973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0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This title then read many of the Jews: for the place where Jesus was crucified was nigh to the city: and it was written in Hebrew, and Greek, and Latin.</a:t>
            </a:r>
          </a:p>
        </p:txBody>
      </p:sp>
    </p:spTree>
    <p:extLst>
      <p:ext uri="{BB962C8B-B14F-4D97-AF65-F5344CB8AC3E}">
        <p14:creationId xmlns:p14="http://schemas.microsoft.com/office/powerpoint/2010/main" val="297348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1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Then said the chief priests of the Jews to Pilate, Write not, The King of the Jews; but that he said, I am King of the Jews.</a:t>
            </a:r>
          </a:p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1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Pilate answered, What I have written I have written.</a:t>
            </a:r>
          </a:p>
        </p:txBody>
      </p:sp>
    </p:spTree>
    <p:extLst>
      <p:ext uri="{BB962C8B-B14F-4D97-AF65-F5344CB8AC3E}">
        <p14:creationId xmlns:p14="http://schemas.microsoft.com/office/powerpoint/2010/main" val="355192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66792E-D055-5D97-4D12-F4FFD3C9F281}"/>
              </a:ext>
            </a:extLst>
          </p:cNvPr>
          <p:cNvSpPr txBox="1"/>
          <p:nvPr/>
        </p:nvSpPr>
        <p:spPr>
          <a:xfrm>
            <a:off x="892885" y="699247"/>
            <a:ext cx="10499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Clr>
                <a:schemeClr val="accent1"/>
              </a:buClr>
              <a:buSzPct val="75000"/>
              <a:buFont typeface="+mj-lt"/>
              <a:buAutoNum type="arabicParenR" startAt="23"/>
            </a:pPr>
            <a:r>
              <a:rPr lang="en-US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Then the soldiers, when they had crucified Jesus, took his garments, and made four parts, to every soldier a part; and also his coat…</a:t>
            </a:r>
          </a:p>
        </p:txBody>
      </p:sp>
    </p:spTree>
    <p:extLst>
      <p:ext uri="{BB962C8B-B14F-4D97-AF65-F5344CB8AC3E}">
        <p14:creationId xmlns:p14="http://schemas.microsoft.com/office/powerpoint/2010/main" val="608842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352</Words>
  <Application>Microsoft Macintosh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Organic</vt:lpstr>
      <vt:lpstr>One Week to Live III On a Hill Far Away</vt:lpstr>
      <vt:lpstr>Why Jesus?</vt:lpstr>
      <vt:lpstr>John 19:16-24 (KJV)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Crucifixion</vt:lpstr>
      <vt:lpstr>The Crucifixion</vt:lpstr>
      <vt:lpstr>The Crucifixion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Summers Baptist Church</dc:creator>
  <cp:lastModifiedBy>Summers Baptist Church</cp:lastModifiedBy>
  <cp:revision>1</cp:revision>
  <dcterms:created xsi:type="dcterms:W3CDTF">2024-03-23T18:46:38Z</dcterms:created>
  <dcterms:modified xsi:type="dcterms:W3CDTF">2024-03-23T19:55:38Z</dcterms:modified>
</cp:coreProperties>
</file>