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6" r:id="rId4"/>
    <p:sldId id="267" r:id="rId5"/>
    <p:sldId id="268" r:id="rId6"/>
    <p:sldId id="269" r:id="rId7"/>
    <p:sldId id="262" r:id="rId8"/>
    <p:sldId id="263" r:id="rId9"/>
    <p:sldId id="264" r:id="rId10"/>
    <p:sldId id="265" r:id="rId11"/>
    <p:sldId id="270" r:id="rId12"/>
    <p:sldId id="271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6068DA-4ACD-4322-B63A-EC7C656D9EF0}" v="2" dt="2026-09-27T02:20:47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76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mers Baptist Church" userId="c7267abe811c1ba1" providerId="LiveId" clId="{0745378F-891A-436D-8619-5BCA7089CEF0}"/>
    <pc:docChg chg="undo custSel addSld delSld modSld sldOrd">
      <pc:chgData name="Summers Baptist Church" userId="c7267abe811c1ba1" providerId="LiveId" clId="{0745378F-891A-436D-8619-5BCA7089CEF0}" dt="2026-09-27T02:32:13.877" v="876" actId="20577"/>
      <pc:docMkLst>
        <pc:docMk/>
      </pc:docMkLst>
      <pc:sldChg chg="modSp mod">
        <pc:chgData name="Summers Baptist Church" userId="c7267abe811c1ba1" providerId="LiveId" clId="{0745378F-891A-436D-8619-5BCA7089CEF0}" dt="2026-09-27T02:24:05.841" v="301" actId="255"/>
        <pc:sldMkLst>
          <pc:docMk/>
          <pc:sldMk cId="0" sldId="256"/>
        </pc:sldMkLst>
        <pc:spChg chg="mod">
          <ac:chgData name="Summers Baptist Church" userId="c7267abe811c1ba1" providerId="LiveId" clId="{0745378F-891A-436D-8619-5BCA7089CEF0}" dt="2026-09-27T02:14:11.523" v="31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Summers Baptist Church" userId="c7267abe811c1ba1" providerId="LiveId" clId="{0745378F-891A-436D-8619-5BCA7089CEF0}" dt="2026-09-27T02:24:05.841" v="301" actId="255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Summers Baptist Church" userId="c7267abe811c1ba1" providerId="LiveId" clId="{0745378F-891A-436D-8619-5BCA7089CEF0}" dt="2026-09-27T02:19:20.181" v="182" actId="47"/>
        <pc:sldMkLst>
          <pc:docMk/>
          <pc:sldMk cId="0" sldId="260"/>
        </pc:sldMkLst>
      </pc:sldChg>
      <pc:sldChg chg="addSp modSp mod chgLayout">
        <pc:chgData name="Summers Baptist Church" userId="c7267abe811c1ba1" providerId="LiveId" clId="{0745378F-891A-436D-8619-5BCA7089CEF0}" dt="2026-09-27T02:19:08.579" v="181" actId="20577"/>
        <pc:sldMkLst>
          <pc:docMk/>
          <pc:sldMk cId="0" sldId="261"/>
        </pc:sldMkLst>
        <pc:spChg chg="add mod ord">
          <ac:chgData name="Summers Baptist Church" userId="c7267abe811c1ba1" providerId="LiveId" clId="{0745378F-891A-436D-8619-5BCA7089CEF0}" dt="2026-09-27T02:18:02.680" v="67" actId="20577"/>
          <ac:spMkLst>
            <pc:docMk/>
            <pc:sldMk cId="0" sldId="261"/>
            <ac:spMk id="2" creationId="{016CD021-1178-1A09-EBAB-9CEEAECB350D}"/>
          </ac:spMkLst>
        </pc:spChg>
        <pc:spChg chg="mod ord">
          <ac:chgData name="Summers Baptist Church" userId="c7267abe811c1ba1" providerId="LiveId" clId="{0745378F-891A-436D-8619-5BCA7089CEF0}" dt="2026-09-27T02:19:08.579" v="181" actId="20577"/>
          <ac:spMkLst>
            <pc:docMk/>
            <pc:sldMk cId="0" sldId="261"/>
            <ac:spMk id="3" creationId="{00000000-0000-0000-0000-000000000000}"/>
          </ac:spMkLst>
        </pc:spChg>
      </pc:sldChg>
      <pc:sldChg chg="modSp add mod">
        <pc:chgData name="Summers Baptist Church" userId="c7267abe811c1ba1" providerId="LiveId" clId="{0745378F-891A-436D-8619-5BCA7089CEF0}" dt="2026-09-27T02:20:59.214" v="226" actId="255"/>
        <pc:sldMkLst>
          <pc:docMk/>
          <pc:sldMk cId="2783198385" sldId="262"/>
        </pc:sldMkLst>
        <pc:spChg chg="mod">
          <ac:chgData name="Summers Baptist Church" userId="c7267abe811c1ba1" providerId="LiveId" clId="{0745378F-891A-436D-8619-5BCA7089CEF0}" dt="2026-09-27T02:19:41.525" v="215" actId="20577"/>
          <ac:spMkLst>
            <pc:docMk/>
            <pc:sldMk cId="2783198385" sldId="262"/>
            <ac:spMk id="2" creationId="{1147753F-E5EB-C40F-8CD6-C283C4B2D47E}"/>
          </ac:spMkLst>
        </pc:spChg>
        <pc:spChg chg="mod">
          <ac:chgData name="Summers Baptist Church" userId="c7267abe811c1ba1" providerId="LiveId" clId="{0745378F-891A-436D-8619-5BCA7089CEF0}" dt="2026-09-27T02:20:59.214" v="226" actId="255"/>
          <ac:spMkLst>
            <pc:docMk/>
            <pc:sldMk cId="2783198385" sldId="262"/>
            <ac:spMk id="3" creationId="{94E36782-F391-34D7-8598-1855BE739365}"/>
          </ac:spMkLst>
        </pc:spChg>
      </pc:sldChg>
      <pc:sldChg chg="del">
        <pc:chgData name="Summers Baptist Church" userId="c7267abe811c1ba1" providerId="LiveId" clId="{0745378F-891A-436D-8619-5BCA7089CEF0}" dt="2026-09-27T02:19:24.435" v="187" actId="47"/>
        <pc:sldMkLst>
          <pc:docMk/>
          <pc:sldMk cId="3610625103" sldId="263"/>
        </pc:sldMkLst>
      </pc:sldChg>
      <pc:sldChg chg="addSp delSp modSp add mod">
        <pc:chgData name="Summers Baptist Church" userId="c7267abe811c1ba1" providerId="LiveId" clId="{0745378F-891A-436D-8619-5BCA7089CEF0}" dt="2026-09-27T02:21:59.398" v="240" actId="20577"/>
        <pc:sldMkLst>
          <pc:docMk/>
          <pc:sldMk cId="3827088875" sldId="263"/>
        </pc:sldMkLst>
        <pc:spChg chg="del">
          <ac:chgData name="Summers Baptist Church" userId="c7267abe811c1ba1" providerId="LiveId" clId="{0745378F-891A-436D-8619-5BCA7089CEF0}" dt="2026-09-27T02:21:11.079" v="228" actId="478"/>
          <ac:spMkLst>
            <pc:docMk/>
            <pc:sldMk cId="3827088875" sldId="263"/>
            <ac:spMk id="2" creationId="{2E747136-4A21-6D33-9EA8-5C3BFED08ED3}"/>
          </ac:spMkLst>
        </pc:spChg>
        <pc:spChg chg="mod">
          <ac:chgData name="Summers Baptist Church" userId="c7267abe811c1ba1" providerId="LiveId" clId="{0745378F-891A-436D-8619-5BCA7089CEF0}" dt="2026-09-27T02:21:59.398" v="240" actId="20577"/>
          <ac:spMkLst>
            <pc:docMk/>
            <pc:sldMk cId="3827088875" sldId="263"/>
            <ac:spMk id="3" creationId="{1CDD1C41-BBA1-F4BC-872D-5F5CC149EA1B}"/>
          </ac:spMkLst>
        </pc:spChg>
        <pc:spChg chg="add del mod">
          <ac:chgData name="Summers Baptist Church" userId="c7267abe811c1ba1" providerId="LiveId" clId="{0745378F-891A-436D-8619-5BCA7089CEF0}" dt="2026-09-27T02:21:12.977" v="229" actId="478"/>
          <ac:spMkLst>
            <pc:docMk/>
            <pc:sldMk cId="3827088875" sldId="263"/>
            <ac:spMk id="5" creationId="{B6B3F65B-0370-5822-C32B-9B8EE0B1A609}"/>
          </ac:spMkLst>
        </pc:spChg>
      </pc:sldChg>
      <pc:sldChg chg="modSp add mod">
        <pc:chgData name="Summers Baptist Church" userId="c7267abe811c1ba1" providerId="LiveId" clId="{0745378F-891A-436D-8619-5BCA7089CEF0}" dt="2026-09-27T02:22:11.751" v="242" actId="11"/>
        <pc:sldMkLst>
          <pc:docMk/>
          <pc:sldMk cId="1609050736" sldId="264"/>
        </pc:sldMkLst>
        <pc:spChg chg="mod">
          <ac:chgData name="Summers Baptist Church" userId="c7267abe811c1ba1" providerId="LiveId" clId="{0745378F-891A-436D-8619-5BCA7089CEF0}" dt="2026-09-27T02:22:11.751" v="242" actId="11"/>
          <ac:spMkLst>
            <pc:docMk/>
            <pc:sldMk cId="1609050736" sldId="264"/>
            <ac:spMk id="3" creationId="{8D92D466-6D2D-F617-6B0C-F5EF75813177}"/>
          </ac:spMkLst>
        </pc:spChg>
      </pc:sldChg>
      <pc:sldChg chg="del">
        <pc:chgData name="Summers Baptist Church" userId="c7267abe811c1ba1" providerId="LiveId" clId="{0745378F-891A-436D-8619-5BCA7089CEF0}" dt="2026-09-27T02:19:21.004" v="183" actId="47"/>
        <pc:sldMkLst>
          <pc:docMk/>
          <pc:sldMk cId="3616936732" sldId="264"/>
        </pc:sldMkLst>
      </pc:sldChg>
      <pc:sldChg chg="del">
        <pc:chgData name="Summers Baptist Church" userId="c7267abe811c1ba1" providerId="LiveId" clId="{0745378F-891A-436D-8619-5BCA7089CEF0}" dt="2026-09-27T02:19:21.837" v="184" actId="47"/>
        <pc:sldMkLst>
          <pc:docMk/>
          <pc:sldMk cId="960777944" sldId="265"/>
        </pc:sldMkLst>
      </pc:sldChg>
      <pc:sldChg chg="modSp add mod ord">
        <pc:chgData name="Summers Baptist Church" userId="c7267abe811c1ba1" providerId="LiveId" clId="{0745378F-891A-436D-8619-5BCA7089CEF0}" dt="2026-09-27T02:28:25.187" v="470" actId="20577"/>
        <pc:sldMkLst>
          <pc:docMk/>
          <pc:sldMk cId="2102724432" sldId="265"/>
        </pc:sldMkLst>
        <pc:spChg chg="mod">
          <ac:chgData name="Summers Baptist Church" userId="c7267abe811c1ba1" providerId="LiveId" clId="{0745378F-891A-436D-8619-5BCA7089CEF0}" dt="2026-09-27T02:22:34.628" v="284" actId="20577"/>
          <ac:spMkLst>
            <pc:docMk/>
            <pc:sldMk cId="2102724432" sldId="265"/>
            <ac:spMk id="2" creationId="{40310605-5171-A879-94E5-28BCC0D6637C}"/>
          </ac:spMkLst>
        </pc:spChg>
        <pc:spChg chg="mod">
          <ac:chgData name="Summers Baptist Church" userId="c7267abe811c1ba1" providerId="LiveId" clId="{0745378F-891A-436D-8619-5BCA7089CEF0}" dt="2026-09-27T02:28:25.187" v="470" actId="20577"/>
          <ac:spMkLst>
            <pc:docMk/>
            <pc:sldMk cId="2102724432" sldId="265"/>
            <ac:spMk id="3" creationId="{A54DE054-8553-76AA-836E-0B43D0B7B116}"/>
          </ac:spMkLst>
        </pc:spChg>
      </pc:sldChg>
      <pc:sldChg chg="del">
        <pc:chgData name="Summers Baptist Church" userId="c7267abe811c1ba1" providerId="LiveId" clId="{0745378F-891A-436D-8619-5BCA7089CEF0}" dt="2026-09-27T02:19:22.668" v="185" actId="47"/>
        <pc:sldMkLst>
          <pc:docMk/>
          <pc:sldMk cId="404384190" sldId="266"/>
        </pc:sldMkLst>
      </pc:sldChg>
      <pc:sldChg chg="modSp add mod ord">
        <pc:chgData name="Summers Baptist Church" userId="c7267abe811c1ba1" providerId="LiveId" clId="{0745378F-891A-436D-8619-5BCA7089CEF0}" dt="2026-09-27T02:24:51.017" v="321" actId="11"/>
        <pc:sldMkLst>
          <pc:docMk/>
          <pc:sldMk cId="2316722471" sldId="266"/>
        </pc:sldMkLst>
        <pc:spChg chg="mod">
          <ac:chgData name="Summers Baptist Church" userId="c7267abe811c1ba1" providerId="LiveId" clId="{0745378F-891A-436D-8619-5BCA7089CEF0}" dt="2026-09-27T02:24:22.061" v="319" actId="20577"/>
          <ac:spMkLst>
            <pc:docMk/>
            <pc:sldMk cId="2316722471" sldId="266"/>
            <ac:spMk id="2" creationId="{A6A24BD2-6DB4-1A0F-9576-5C70817BB515}"/>
          </ac:spMkLst>
        </pc:spChg>
        <pc:spChg chg="mod">
          <ac:chgData name="Summers Baptist Church" userId="c7267abe811c1ba1" providerId="LiveId" clId="{0745378F-891A-436D-8619-5BCA7089CEF0}" dt="2026-09-27T02:24:51.017" v="321" actId="11"/>
          <ac:spMkLst>
            <pc:docMk/>
            <pc:sldMk cId="2316722471" sldId="266"/>
            <ac:spMk id="3" creationId="{C014BFC4-1592-182E-89BD-BC1C39C4F4B0}"/>
          </ac:spMkLst>
        </pc:spChg>
      </pc:sldChg>
      <pc:sldChg chg="addSp delSp modSp add mod ord">
        <pc:chgData name="Summers Baptist Church" userId="c7267abe811c1ba1" providerId="LiveId" clId="{0745378F-891A-436D-8619-5BCA7089CEF0}" dt="2026-09-27T02:25:27.453" v="328" actId="22"/>
        <pc:sldMkLst>
          <pc:docMk/>
          <pc:sldMk cId="4091750" sldId="267"/>
        </pc:sldMkLst>
        <pc:spChg chg="mod">
          <ac:chgData name="Summers Baptist Church" userId="c7267abe811c1ba1" providerId="LiveId" clId="{0745378F-891A-436D-8619-5BCA7089CEF0}" dt="2026-09-27T02:25:20.954" v="326" actId="11"/>
          <ac:spMkLst>
            <pc:docMk/>
            <pc:sldMk cId="4091750" sldId="267"/>
            <ac:spMk id="3" creationId="{F58407DC-3EFA-9418-F8D1-7F1983BDF11D}"/>
          </ac:spMkLst>
        </pc:spChg>
        <pc:spChg chg="add del">
          <ac:chgData name="Summers Baptist Church" userId="c7267abe811c1ba1" providerId="LiveId" clId="{0745378F-891A-436D-8619-5BCA7089CEF0}" dt="2026-09-27T02:25:27.453" v="328" actId="22"/>
          <ac:spMkLst>
            <pc:docMk/>
            <pc:sldMk cId="4091750" sldId="267"/>
            <ac:spMk id="4" creationId="{CA192068-ECA3-B70F-0C08-7D8A38918F97}"/>
          </ac:spMkLst>
        </pc:spChg>
      </pc:sldChg>
      <pc:sldChg chg="del">
        <pc:chgData name="Summers Baptist Church" userId="c7267abe811c1ba1" providerId="LiveId" clId="{0745378F-891A-436D-8619-5BCA7089CEF0}" dt="2026-09-27T02:19:23.533" v="186" actId="47"/>
        <pc:sldMkLst>
          <pc:docMk/>
          <pc:sldMk cId="2406153303" sldId="267"/>
        </pc:sldMkLst>
      </pc:sldChg>
      <pc:sldChg chg="modSp add mod">
        <pc:chgData name="Summers Baptist Church" userId="c7267abe811c1ba1" providerId="LiveId" clId="{0745378F-891A-436D-8619-5BCA7089CEF0}" dt="2026-09-27T02:26:05.616" v="331" actId="11"/>
        <pc:sldMkLst>
          <pc:docMk/>
          <pc:sldMk cId="74692995" sldId="268"/>
        </pc:sldMkLst>
        <pc:spChg chg="mod">
          <ac:chgData name="Summers Baptist Church" userId="c7267abe811c1ba1" providerId="LiveId" clId="{0745378F-891A-436D-8619-5BCA7089CEF0}" dt="2026-09-27T02:26:05.616" v="331" actId="11"/>
          <ac:spMkLst>
            <pc:docMk/>
            <pc:sldMk cId="74692995" sldId="268"/>
            <ac:spMk id="3" creationId="{B6F1C3B1-91FE-212D-592D-05168DA5CD27}"/>
          </ac:spMkLst>
        </pc:spChg>
      </pc:sldChg>
      <pc:sldChg chg="del">
        <pc:chgData name="Summers Baptist Church" userId="c7267abe811c1ba1" providerId="LiveId" clId="{0745378F-891A-436D-8619-5BCA7089CEF0}" dt="2026-09-27T02:19:25.411" v="188" actId="47"/>
        <pc:sldMkLst>
          <pc:docMk/>
          <pc:sldMk cId="1778092569" sldId="268"/>
        </pc:sldMkLst>
      </pc:sldChg>
      <pc:sldChg chg="del">
        <pc:chgData name="Summers Baptist Church" userId="c7267abe811c1ba1" providerId="LiveId" clId="{0745378F-891A-436D-8619-5BCA7089CEF0}" dt="2026-09-27T02:19:26.642" v="189" actId="47"/>
        <pc:sldMkLst>
          <pc:docMk/>
          <pc:sldMk cId="985067361" sldId="269"/>
        </pc:sldMkLst>
      </pc:sldChg>
      <pc:sldChg chg="modSp add mod">
        <pc:chgData name="Summers Baptist Church" userId="c7267abe811c1ba1" providerId="LiveId" clId="{0745378F-891A-436D-8619-5BCA7089CEF0}" dt="2026-09-27T02:26:31.894" v="334" actId="11"/>
        <pc:sldMkLst>
          <pc:docMk/>
          <pc:sldMk cId="2904837602" sldId="269"/>
        </pc:sldMkLst>
        <pc:spChg chg="mod">
          <ac:chgData name="Summers Baptist Church" userId="c7267abe811c1ba1" providerId="LiveId" clId="{0745378F-891A-436D-8619-5BCA7089CEF0}" dt="2026-09-27T02:26:31.894" v="334" actId="11"/>
          <ac:spMkLst>
            <pc:docMk/>
            <pc:sldMk cId="2904837602" sldId="269"/>
            <ac:spMk id="3" creationId="{2CAD7278-1BEF-CA59-98A6-91F23BE2399B}"/>
          </ac:spMkLst>
        </pc:spChg>
      </pc:sldChg>
      <pc:sldChg chg="modSp add mod">
        <pc:chgData name="Summers Baptist Church" userId="c7267abe811c1ba1" providerId="LiveId" clId="{0745378F-891A-436D-8619-5BCA7089CEF0}" dt="2026-09-27T02:29:55.402" v="557" actId="20577"/>
        <pc:sldMkLst>
          <pc:docMk/>
          <pc:sldMk cId="1917956215" sldId="270"/>
        </pc:sldMkLst>
        <pc:spChg chg="mod">
          <ac:chgData name="Summers Baptist Church" userId="c7267abe811c1ba1" providerId="LiveId" clId="{0745378F-891A-436D-8619-5BCA7089CEF0}" dt="2026-09-27T02:29:22.659" v="500" actId="20577"/>
          <ac:spMkLst>
            <pc:docMk/>
            <pc:sldMk cId="1917956215" sldId="270"/>
            <ac:spMk id="2" creationId="{7293D7E3-E5FE-49FB-512B-39664245FCD0}"/>
          </ac:spMkLst>
        </pc:spChg>
        <pc:spChg chg="mod">
          <ac:chgData name="Summers Baptist Church" userId="c7267abe811c1ba1" providerId="LiveId" clId="{0745378F-891A-436D-8619-5BCA7089CEF0}" dt="2026-09-27T02:29:55.402" v="557" actId="20577"/>
          <ac:spMkLst>
            <pc:docMk/>
            <pc:sldMk cId="1917956215" sldId="270"/>
            <ac:spMk id="3" creationId="{804C6C36-3633-62AC-BF32-CFDE35F2280C}"/>
          </ac:spMkLst>
        </pc:spChg>
      </pc:sldChg>
      <pc:sldChg chg="modSp add mod">
        <pc:chgData name="Summers Baptist Church" userId="c7267abe811c1ba1" providerId="LiveId" clId="{0745378F-891A-436D-8619-5BCA7089CEF0}" dt="2026-09-27T02:31:16.235" v="715" actId="20577"/>
        <pc:sldMkLst>
          <pc:docMk/>
          <pc:sldMk cId="3704771642" sldId="271"/>
        </pc:sldMkLst>
        <pc:spChg chg="mod">
          <ac:chgData name="Summers Baptist Church" userId="c7267abe811c1ba1" providerId="LiveId" clId="{0745378F-891A-436D-8619-5BCA7089CEF0}" dt="2026-09-27T02:30:38.333" v="598" actId="120"/>
          <ac:spMkLst>
            <pc:docMk/>
            <pc:sldMk cId="3704771642" sldId="271"/>
            <ac:spMk id="2" creationId="{E73D9ACA-4FE4-8E4A-2F06-348155E3F20E}"/>
          </ac:spMkLst>
        </pc:spChg>
        <pc:spChg chg="mod">
          <ac:chgData name="Summers Baptist Church" userId="c7267abe811c1ba1" providerId="LiveId" clId="{0745378F-891A-436D-8619-5BCA7089CEF0}" dt="2026-09-27T02:31:16.235" v="715" actId="20577"/>
          <ac:spMkLst>
            <pc:docMk/>
            <pc:sldMk cId="3704771642" sldId="271"/>
            <ac:spMk id="3" creationId="{47B371DE-53B1-AFD3-F54D-80365BF501A0}"/>
          </ac:spMkLst>
        </pc:spChg>
      </pc:sldChg>
      <pc:sldChg chg="modSp add mod">
        <pc:chgData name="Summers Baptist Church" userId="c7267abe811c1ba1" providerId="LiveId" clId="{0745378F-891A-436D-8619-5BCA7089CEF0}" dt="2026-09-27T02:32:13.877" v="876" actId="20577"/>
        <pc:sldMkLst>
          <pc:docMk/>
          <pc:sldMk cId="2472774713" sldId="272"/>
        </pc:sldMkLst>
        <pc:spChg chg="mod">
          <ac:chgData name="Summers Baptist Church" userId="c7267abe811c1ba1" providerId="LiveId" clId="{0745378F-891A-436D-8619-5BCA7089CEF0}" dt="2026-09-27T02:32:13.877" v="876" actId="20577"/>
          <ac:spMkLst>
            <pc:docMk/>
            <pc:sldMk cId="2472774713" sldId="272"/>
            <ac:spMk id="3" creationId="{440E54C2-A971-D602-A716-8C4F4C6EB94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sz="1800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BD8D7C-ADDF-4503-B7F5-349147A578F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1DD6028-8BBF-460B-A472-C8E7EC8CD7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8D7C-ADDF-4503-B7F5-349147A578F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D6028-8BBF-460B-A472-C8E7EC8CD7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8D7C-ADDF-4503-B7F5-349147A578F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D6028-8BBF-460B-A472-C8E7EC8CD7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 dirty="0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8D7C-ADDF-4503-B7F5-349147A578F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D6028-8BBF-460B-A472-C8E7EC8CD7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8D7C-ADDF-4503-B7F5-349147A578F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D6028-8BBF-460B-A472-C8E7EC8CD7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8D7C-ADDF-4503-B7F5-349147A578F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D6028-8BBF-460B-A472-C8E7EC8CD7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8D7C-ADDF-4503-B7F5-349147A578F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D6028-8BBF-460B-A472-C8E7EC8CD7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fld id="{FFBD8D7C-ADDF-4503-B7F5-349147A578F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D6028-8BBF-460B-A472-C8E7EC8CD7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BD8D7C-ADDF-4503-B7F5-349147A578F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1DD6028-8BBF-460B-A472-C8E7EC8CD7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 dirty="0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8D7C-ADDF-4503-B7F5-349147A578F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D6028-8BBF-460B-A472-C8E7EC8CD7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8D7C-ADDF-4503-B7F5-349147A578F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D6028-8BBF-460B-A472-C8E7EC8CD7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FBD8D7C-ADDF-4503-B7F5-349147A578F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1DD6028-8BBF-460B-A472-C8E7EC8CD7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24000"/>
            <a:ext cx="120396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Your Hope Built Upon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200400"/>
            <a:ext cx="12192000" cy="129540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7:24-27</a:t>
            </a:r>
          </a:p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Romans 15:10-13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Nouns (person, place, or thing)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Politicians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Religion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Preacher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Grandma’s Faith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§"/>
            </a:pPr>
            <a:endParaRPr lang="en-US" sz="2800" b="1" dirty="0"/>
          </a:p>
          <a:p>
            <a:pPr marL="109728" indent="0">
              <a:buNone/>
            </a:pPr>
            <a:endParaRPr lang="en-US" sz="2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CD021-1178-1A09-EBAB-9CEEAECB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Misplaced Hope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12892-8060-C8D6-DE0E-32A863381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4BFC4-1592-182E-89BD-BC1C39C4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81329"/>
            <a:ext cx="10972800" cy="4233671"/>
          </a:xfrm>
        </p:spPr>
        <p:txBody>
          <a:bodyPr>
            <a:normAutofit/>
          </a:bodyPr>
          <a:lstStyle/>
          <a:p>
            <a:pPr marL="1024128" indent="-914400">
              <a:buFont typeface="+mj-lt"/>
              <a:buAutoNum type="arabicParenR" startAt="24"/>
            </a:pPr>
            <a:r>
              <a:rPr lang="en-US" sz="5400" dirty="0"/>
              <a:t>Therefore whosoever heareth these sayings of mine, and doeth them, I will liken him unto a wise man, which built his house upon a rock:</a:t>
            </a:r>
            <a:endParaRPr lang="en-US" sz="2800" b="1" dirty="0"/>
          </a:p>
          <a:p>
            <a:pPr marL="109728" indent="0">
              <a:buNone/>
            </a:pPr>
            <a:endParaRPr lang="en-US" sz="2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A24BD2-6DB4-1A0F-9576-5C70817B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Matthew 7:24-27(KJV)</a:t>
            </a:r>
          </a:p>
        </p:txBody>
      </p:sp>
    </p:spTree>
    <p:extLst>
      <p:ext uri="{BB962C8B-B14F-4D97-AF65-F5344CB8AC3E}">
        <p14:creationId xmlns:p14="http://schemas.microsoft.com/office/powerpoint/2010/main" val="2316722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B8DF7-F1F6-59CA-73BD-DF90BF360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407DC-3EFA-9418-F8D1-7F1983BDF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8601"/>
            <a:ext cx="10972800" cy="5486400"/>
          </a:xfrm>
        </p:spPr>
        <p:txBody>
          <a:bodyPr>
            <a:normAutofit/>
          </a:bodyPr>
          <a:lstStyle/>
          <a:p>
            <a:pPr marL="1024128" indent="-914400">
              <a:buFont typeface="+mj-lt"/>
              <a:buAutoNum type="arabicParenR" startAt="25"/>
            </a:pPr>
            <a:r>
              <a:rPr lang="en-US" sz="5400" dirty="0"/>
              <a:t>And the rain descended, and the floods came, and the winds blew, and beat upon that house; and it fell not: for it was founded upon a rock.</a:t>
            </a: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3CEF2-1BF2-100F-A3C0-2F312B8C8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1C3B1-91FE-212D-592D-05168DA5C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8601"/>
            <a:ext cx="10972800" cy="5486400"/>
          </a:xfrm>
        </p:spPr>
        <p:txBody>
          <a:bodyPr>
            <a:normAutofit/>
          </a:bodyPr>
          <a:lstStyle/>
          <a:p>
            <a:pPr marL="1024128" indent="-914400">
              <a:buFont typeface="+mj-lt"/>
              <a:buAutoNum type="arabicParenR" startAt="26"/>
            </a:pPr>
            <a:r>
              <a:rPr lang="en-US" sz="5400" dirty="0"/>
              <a:t>And every one that heareth these sayings of mine, and doeth them not, shall be likened unto a foolish man, which built his house upon the sand:</a:t>
            </a: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92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D831F-FB43-4615-BB4A-A4B02E6F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D7278-1BEF-CA59-98A6-91F23BE23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8601"/>
            <a:ext cx="10972800" cy="5486400"/>
          </a:xfrm>
        </p:spPr>
        <p:txBody>
          <a:bodyPr>
            <a:normAutofit/>
          </a:bodyPr>
          <a:lstStyle/>
          <a:p>
            <a:pPr marL="1024128" indent="-914400">
              <a:buFont typeface="+mj-lt"/>
              <a:buAutoNum type="arabicParenR" startAt="27"/>
            </a:pPr>
            <a:r>
              <a:rPr lang="en-US" sz="5400" dirty="0"/>
              <a:t>And the rain descended, and the floods came, and the winds blew, and beat upon that house; and it fell: and great was the fall of it.</a:t>
            </a:r>
            <a:endParaRPr lang="en-US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837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00272-2059-E258-50BE-1D49D182D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36782-F391-34D7-8598-1855BE739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81329"/>
            <a:ext cx="10972800" cy="4233671"/>
          </a:xfrm>
        </p:spPr>
        <p:txBody>
          <a:bodyPr>
            <a:normAutofit/>
          </a:bodyPr>
          <a:lstStyle/>
          <a:p>
            <a:pPr marL="1024128" indent="-914400">
              <a:buFont typeface="+mj-lt"/>
              <a:buAutoNum type="arabicParenR" startAt="10"/>
            </a:pPr>
            <a:r>
              <a:rPr lang="en-US" sz="5400" dirty="0"/>
              <a:t>And again he saith, Rejoice, ye Gentiles, with his people.</a:t>
            </a:r>
          </a:p>
          <a:p>
            <a:pPr marL="1024128" indent="-914400">
              <a:buFont typeface="+mj-lt"/>
              <a:buAutoNum type="arabicParenR" startAt="10"/>
            </a:pPr>
            <a:r>
              <a:rPr lang="en-US" sz="5400" dirty="0"/>
              <a:t>And again, Praise the Lord, all ye Gentiles; and laud him, all ye people.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§"/>
            </a:pPr>
            <a:endParaRPr lang="en-US" sz="2800" b="1" dirty="0"/>
          </a:p>
          <a:p>
            <a:pPr marL="109728" indent="0">
              <a:buNone/>
            </a:pPr>
            <a:endParaRPr lang="en-US" sz="2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47753F-E5EB-C40F-8CD6-C283C4B2D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Romans 15:10-13 (KJV)</a:t>
            </a:r>
          </a:p>
        </p:txBody>
      </p:sp>
    </p:spTree>
    <p:extLst>
      <p:ext uri="{BB962C8B-B14F-4D97-AF65-F5344CB8AC3E}">
        <p14:creationId xmlns:p14="http://schemas.microsoft.com/office/powerpoint/2010/main" val="2783198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18460-F5BD-5B79-EC2E-DBD61BC11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D1C41-BBA1-F4BC-872D-5F5CC149E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8601"/>
            <a:ext cx="10972800" cy="5486400"/>
          </a:xfrm>
        </p:spPr>
        <p:txBody>
          <a:bodyPr>
            <a:normAutofit/>
          </a:bodyPr>
          <a:lstStyle/>
          <a:p>
            <a:pPr marL="1024128" indent="-914400">
              <a:buFont typeface="+mj-lt"/>
              <a:buAutoNum type="arabicParenR" startAt="12"/>
            </a:pPr>
            <a:r>
              <a:rPr lang="en-US" sz="5400" dirty="0"/>
              <a:t>And again, Esaias saith, There shall be a root of Jesse, and he that shall rise to reign over the Gentiles; in him shall the Gentiles trust.</a:t>
            </a:r>
            <a:endParaRPr lang="en-US" sz="2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088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2F6C2-1F0C-1901-8DD3-FEBAE0690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2D466-6D2D-F617-6B0C-F5EF75813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8601"/>
            <a:ext cx="10972800" cy="5486400"/>
          </a:xfrm>
        </p:spPr>
        <p:txBody>
          <a:bodyPr>
            <a:normAutofit/>
          </a:bodyPr>
          <a:lstStyle/>
          <a:p>
            <a:pPr marL="1024128" indent="-914400">
              <a:buFont typeface="+mj-lt"/>
              <a:buAutoNum type="arabicParenR" startAt="13"/>
            </a:pPr>
            <a:r>
              <a:rPr lang="en-US" sz="5400" dirty="0"/>
              <a:t>Now the God of hope fill you with all joy and peace in believing, that ye may abound in hope, through the power of the Holy Ghost.</a:t>
            </a:r>
            <a:endParaRPr lang="en-US" sz="2800" b="1" dirty="0"/>
          </a:p>
          <a:p>
            <a:pPr marL="109728" indent="0">
              <a:buNone/>
            </a:pPr>
            <a:endParaRPr lang="en-US" sz="2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050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90972-D342-2819-309B-76A643217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DE054-8553-76AA-836E-0B43D0B7B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Circumstances change, He does not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 built on “good days” fails on a bad day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 is who WHO HE IS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§"/>
            </a:pPr>
            <a:endParaRPr lang="en-US" sz="2800" b="1" dirty="0"/>
          </a:p>
          <a:p>
            <a:pPr marL="109728" indent="0">
              <a:buNone/>
            </a:pPr>
            <a:endParaRPr lang="en-US" sz="2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310605-5171-A879-94E5-28BCC0D66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I. Not Circumstances, but Christ</a:t>
            </a:r>
          </a:p>
        </p:txBody>
      </p:sp>
    </p:spTree>
    <p:extLst>
      <p:ext uri="{BB962C8B-B14F-4D97-AF65-F5344CB8AC3E}">
        <p14:creationId xmlns:p14="http://schemas.microsoft.com/office/powerpoint/2010/main" val="2102724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FB9C5-7079-202D-571F-920E2FA52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C6C36-3633-62AC-BF32-CFDE35F22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Feelings are real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Feelings are not always reliable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§"/>
            </a:pPr>
            <a:endParaRPr lang="en-US" sz="2800" b="1" dirty="0"/>
          </a:p>
          <a:p>
            <a:pPr marL="109728" indent="0">
              <a:buNone/>
            </a:pPr>
            <a:endParaRPr lang="en-US" sz="2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93D7E3-E5FE-49FB-512B-39664245F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II. Not Feelings, but Faith</a:t>
            </a:r>
          </a:p>
        </p:txBody>
      </p:sp>
    </p:spTree>
    <p:extLst>
      <p:ext uri="{BB962C8B-B14F-4D97-AF65-F5344CB8AC3E}">
        <p14:creationId xmlns:p14="http://schemas.microsoft.com/office/powerpoint/2010/main" val="1917956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45838-0824-88D6-6402-155DC7A4C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371DE-53B1-AFD3-F54D-80365BF50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76401"/>
            <a:ext cx="10972800" cy="4191000"/>
          </a:xfrm>
        </p:spPr>
        <p:txBody>
          <a:bodyPr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world is temporary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possessions are temporary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achievements are temporary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struggles are temporary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§"/>
            </a:pPr>
            <a:endParaRPr lang="en-US" sz="2800" b="1" dirty="0"/>
          </a:p>
          <a:p>
            <a:pPr marL="109728" indent="0">
              <a:buNone/>
            </a:pPr>
            <a:endParaRPr lang="en-US" sz="2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3D9ACA-4FE4-8E4A-2F06-348155E3F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III. Not on This World, but Eternity</a:t>
            </a:r>
          </a:p>
        </p:txBody>
      </p:sp>
    </p:spTree>
    <p:extLst>
      <p:ext uri="{BB962C8B-B14F-4D97-AF65-F5344CB8AC3E}">
        <p14:creationId xmlns:p14="http://schemas.microsoft.com/office/powerpoint/2010/main" val="3704771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73770-1DAB-2CCD-25C0-9ADAEB52A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E54C2-A971-D602-A716-8C4F4C6EB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76401"/>
            <a:ext cx="10972800" cy="4191000"/>
          </a:xfrm>
        </p:spPr>
        <p:txBody>
          <a:bodyPr>
            <a:norm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Eternal life is NOT TEMPORARY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Heaven is not temporary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Hell is not temporary</a:t>
            </a:r>
          </a:p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will YOU </a:t>
            </a:r>
            <a:r>
              <a:rPr lang="en-US"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spend eternity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§"/>
            </a:pPr>
            <a:endParaRPr lang="en-US" sz="2800" b="1" dirty="0"/>
          </a:p>
          <a:p>
            <a:pPr marL="109728" indent="0">
              <a:buNone/>
            </a:pPr>
            <a:endParaRPr lang="en-US" sz="2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F7B4D6-7B89-8EF4-E7D9-92B5EACE3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III. Not on This World, but Eternity</a:t>
            </a:r>
          </a:p>
        </p:txBody>
      </p:sp>
    </p:spTree>
    <p:extLst>
      <p:ext uri="{BB962C8B-B14F-4D97-AF65-F5344CB8AC3E}">
        <p14:creationId xmlns:p14="http://schemas.microsoft.com/office/powerpoint/2010/main" val="2472774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237</TotalTime>
  <Words>356</Words>
  <Application>Microsoft Office PowerPoint</Application>
  <PresentationFormat>Widescreen</PresentationFormat>
  <Paragraphs>97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Lucida Sans Unicode</vt:lpstr>
      <vt:lpstr>Verdana</vt:lpstr>
      <vt:lpstr>Wingdings</vt:lpstr>
      <vt:lpstr>Wingdings 2</vt:lpstr>
      <vt:lpstr>Wingdings 3</vt:lpstr>
      <vt:lpstr>Concourse</vt:lpstr>
      <vt:lpstr>What is Your Hope Built Upon</vt:lpstr>
      <vt:lpstr>Misplaced Hope</vt:lpstr>
      <vt:lpstr>Matthew 7:24-27(KJV)</vt:lpstr>
      <vt:lpstr>PowerPoint Presentation</vt:lpstr>
      <vt:lpstr>PowerPoint Presentation</vt:lpstr>
      <vt:lpstr>PowerPoint Presentation</vt:lpstr>
      <vt:lpstr>Romans 15:10-13 (KJV)</vt:lpstr>
      <vt:lpstr>PowerPoint Presentation</vt:lpstr>
      <vt:lpstr>PowerPoint Presentation</vt:lpstr>
      <vt:lpstr>I. Not Circumstances, but Christ</vt:lpstr>
      <vt:lpstr>II. Not Feelings, but Faith</vt:lpstr>
      <vt:lpstr>III. Not on This World, but Eternity</vt:lpstr>
      <vt:lpstr>III. Not on This World, but Eternity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Abundant Life: Even in Death</dc:title>
  <dc:creator>Paul</dc:creator>
  <cp:lastModifiedBy>Summers Baptist Church</cp:lastModifiedBy>
  <cp:revision>27</cp:revision>
  <dcterms:created xsi:type="dcterms:W3CDTF">2012-01-14T04:54:14Z</dcterms:created>
  <dcterms:modified xsi:type="dcterms:W3CDTF">2026-09-27T02:32:18Z</dcterms:modified>
</cp:coreProperties>
</file>