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5" r:id="rId1"/>
  </p:sldMasterIdLst>
  <p:sldIdLst>
    <p:sldId id="256" r:id="rId2"/>
    <p:sldId id="268" r:id="rId3"/>
    <p:sldId id="267" r:id="rId4"/>
    <p:sldId id="272" r:id="rId5"/>
    <p:sldId id="273" r:id="rId6"/>
    <p:sldId id="274" r:id="rId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101" d="100"/>
          <a:sy n="101" d="100"/>
        </p:scale>
        <p:origin x="87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63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88794-31A5-2167-3AE7-8303297D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ACB8F-B5D4-F7EF-AA68-A14D152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A10EC-3692-B175-EEE7-536E35E6E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71709-C491-4271-A69D-44BC08E688C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954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81F787-91FB-FF27-4AB5-186DB8012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D1FFFE-D4AB-CBF1-7780-4ECE92B5B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8F0937-FE67-667D-C062-293EB6A16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584B4-481B-49BA-AB1C-A15F9F2727F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2266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6839CF5-F0B9-089C-A969-1AEADED5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0587E-04F5-042F-2BCB-C80DBD7E1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7594B-D877-FCF0-DD81-C82575422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A7D4B-9746-4DB8-88D3-C01DFE2B6B5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4590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B964E4-FC32-FFA6-646B-B09F47A81F09}"/>
              </a:ext>
            </a:extLst>
          </p:cNvPr>
          <p:cNvSpPr txBox="1"/>
          <p:nvPr/>
        </p:nvSpPr>
        <p:spPr>
          <a:xfrm>
            <a:off x="836613" y="735013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64E3E1-7BC5-AFFB-62F6-66C00D384EBB}"/>
              </a:ext>
            </a:extLst>
          </p:cNvPr>
          <p:cNvSpPr txBox="1"/>
          <p:nvPr/>
        </p:nvSpPr>
        <p:spPr>
          <a:xfrm>
            <a:off x="10658475" y="2971800"/>
            <a:ext cx="6096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23E398DB-76E2-4FE1-E44C-2447E295CE1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1B873F9-E149-0A25-77F0-21DF0B42D0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3BD60A5-0DB8-1812-1796-D975B2829DF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FABB1-D909-4C68-9F1F-FDB84559426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6475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7C1A7A5-7123-FF3F-3C56-4C6945DE1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58A29-17E8-C586-1BD1-4E93EBA40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8B1B4-8E68-DBD4-FDC1-9F273D599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EDCFF-5E1B-41E6-B030-36856E0BF1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5497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A5EA7B9-DABB-4312-330F-5E2DB0A95D6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EBF019D-BC98-E00D-9614-898EF35A72D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0A71D82-EFF9-FF1A-6DE5-7ADE22142E3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E0C51-1F64-4689-AA09-18090BA44D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5290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2E58A8B-D4D2-2030-15BA-04F3348873B7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83DCB64-9E7F-C6E9-999D-16420D84A0E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9D7F569-83FB-FDF4-3326-DDE5ABC9451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4163A-A936-495B-88C4-1D4B051A69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1270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6EB12-1966-5695-D4B3-BE13B8F7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429A-43E3-D393-7358-03F32F2CB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9FA71-8F8E-D5FD-CEAB-D562D5726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676D7-3273-4D6D-954A-60AA06245E7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9743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C2724-E55E-BB5B-89C3-B399518A7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742E7-ACCB-0C80-3D59-1EE68E158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7CB58-8B99-1BD7-8A6B-E30E176AB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6951-D37C-41B5-B628-CEC560CF76D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9278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19521-DB2A-702E-2555-A43BB8DDC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30505-9192-0173-D1C2-1730D4AE1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9640-3BBC-03A9-271D-31E8227F6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F3B4B-99CD-4237-AE43-F13ADF7C73F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0749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51E71-EC78-31B1-5C28-7DF8FBA49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D51FE-A426-6C2E-2529-70003830F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DDD0E-24FF-D796-1477-5C5314F40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9D44B-2852-42A8-A3AD-FB45F7A9152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715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90B41C-1A0A-8C0B-9464-EDA8E911F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3F21B68-1AB5-8C79-3C6F-D6EDA1D6F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0BCBF05-B602-0204-7746-8EC20DAFE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777CA-EC8B-4124-BD06-5DD35434CD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830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2F3AFE7-B88A-A696-96F5-EDBD8E7DA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0FBB61D-7026-65B4-A4FA-A5008A37C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E3E0DC8-DBC5-81A3-58C8-E95E991D1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2CAA6-5015-4EAA-BE83-A528909C89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0304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C58F254-E394-2B91-8B93-C13BA1D1A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F694A0C-4C5F-97EB-21E1-CCDC4FC18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EA4DB8F-1ED1-CF96-10B2-CB7ECC336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8ABC9-1DD0-44CA-98AA-317B961296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56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7125C1C-C337-A540-9098-518484502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18A7DEC-6B34-FB87-CEFC-0305E7F66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5393193-6985-9A63-6AF4-770893E60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B7B62-8894-4B77-AEA3-BD32197ABB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3363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2DA8992-900E-E688-EC79-D8AB81E87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6D862F-D7F0-1D9C-4979-DD8043EA5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1EE6236-9A58-FABA-0C5F-92A70C9F7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206BD-8A62-4D46-BF88-68C8FD9DB36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76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26C302-A196-0A9B-C0B6-CFC9664CF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0470C5B-0187-48C5-BD28-C96565A15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A70750-77AB-14CF-E3BA-5261E4A44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066C9-932F-4657-ABF9-023BBDDF3DD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4701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6B4083-9E90-6A2D-10E8-F2F9CC65B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536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0F4D3-0E94-7429-C46E-9495682BB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095500"/>
            <a:ext cx="10353675" cy="3695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B69A7-C5F1-6D7B-DA34-B2AB61709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7873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4F4E0-7B5A-B21D-77D1-A94DFDB6A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C0301-EB95-6DDE-F213-DD4AA7185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7511E8-0FDF-431B-ABBB-CA90B62BCB6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  <p:sldLayoutId id="2147484152" r:id="rId12"/>
    <p:sldLayoutId id="2147484147" r:id="rId13"/>
    <p:sldLayoutId id="2147484148" r:id="rId14"/>
    <p:sldLayoutId id="2147484149" r:id="rId15"/>
    <p:sldLayoutId id="2147484150" r:id="rId16"/>
    <p:sldLayoutId id="2147484151" r:id="rId17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CE16C09-98B1-757E-5008-3062B8A431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914400"/>
            <a:ext cx="12192000" cy="495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/>
              <a:t>Second chance God</a:t>
            </a:r>
            <a:br>
              <a:rPr lang="en-US" sz="5800" dirty="0"/>
            </a:br>
            <a:br>
              <a:rPr lang="en-US" sz="4400" dirty="0"/>
            </a:br>
            <a:r>
              <a:rPr lang="en-US" sz="4400" dirty="0"/>
              <a:t>          </a:t>
            </a:r>
            <a:r>
              <a:rPr lang="en-US" sz="6600" dirty="0"/>
              <a:t>Jonah 2:1-10</a:t>
            </a: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 </a:t>
            </a:r>
            <a:br>
              <a:rPr lang="en-US" sz="2800" dirty="0"/>
            </a:br>
            <a:endParaRPr lang="en-US" sz="5400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B7DE83B-2C93-2E6A-BB10-1B43906F29D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95438" y="3602038"/>
            <a:ext cx="9001125" cy="1655762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0EA7A35D-F2DD-F9F9-D61D-EBFB6BD11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733800"/>
            <a:ext cx="8382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A36DA-24AA-6A58-0DEC-58C68E2D8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7818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7100" b="1" dirty="0">
                <a:latin typeface="Franklin Gothic Medium" panose="020B0603020102020204" pitchFamily="34" charset="0"/>
              </a:rPr>
              <a:t>Those Who Want To Come 	Back 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7100" b="1" dirty="0">
                <a:latin typeface="Franklin Gothic Medium" panose="020B0603020102020204" pitchFamily="34" charset="0"/>
              </a:rPr>
              <a:t>God Is A Second Chance God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7100" b="1" dirty="0">
                <a:latin typeface="Franklin Gothic Medium" panose="020B0603020102020204" pitchFamily="34" charset="0"/>
              </a:rPr>
              <a:t>No One Deserves A Second 	Chance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4400" b="1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400" b="1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5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CFF73-C79E-82B9-C058-FDE9E361B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"/>
            <a:ext cx="11963400" cy="6553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4800" b="1" dirty="0">
                <a:latin typeface="Franklin Gothic Medium" panose="020B0603020102020204" pitchFamily="34" charset="0"/>
              </a:rPr>
              <a:t>Jonah 2:1-10  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BEB38-87C1-7381-8274-A69F60EBB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11658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/>
              <a:t>Jonah looking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3AA9A-D405-C5F3-4031-DD73F5A8B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9200"/>
            <a:ext cx="12192000" cy="5638800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7800" b="1" dirty="0">
                <a:latin typeface="Franklin Gothic Medium" panose="020B0603020102020204" pitchFamily="34" charset="0"/>
              </a:rPr>
              <a:t>A Downward Spiral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7800" b="1" dirty="0">
                <a:latin typeface="Franklin Gothic Medium" panose="020B0603020102020204" pitchFamily="34" charset="0"/>
              </a:rPr>
              <a:t>It’s The First Place He Looks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7800" b="1" dirty="0">
                <a:latin typeface="Franklin Gothic Medium" panose="020B0603020102020204" pitchFamily="34" charset="0"/>
              </a:rPr>
              <a:t>When We Look Up He Is 	There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4400" b="1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400" b="1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5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B71C8-B258-F936-5EE8-903D49EDB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11658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/>
              <a:t>Jonah speaking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C86A9-4801-CB6C-BFEB-7D0508D3E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9200"/>
            <a:ext cx="12192000" cy="563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7200" b="1" dirty="0">
                <a:latin typeface="Franklin Gothic Medium" panose="020B0603020102020204" pitchFamily="34" charset="0"/>
              </a:rPr>
              <a:t>God Will Cause You To 	Speak 	Up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7200" b="1" dirty="0">
                <a:latin typeface="Franklin Gothic Medium" panose="020B0603020102020204" pitchFamily="34" charset="0"/>
              </a:rPr>
              <a:t>When We Speak Up He 	Always Hears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7800" b="1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4400" b="1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400" b="1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5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8A961-EA67-662C-1222-57A967EC2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11658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/>
              <a:t>Jonah giving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A784D-7429-4105-84AE-1D8AC5E95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9200"/>
            <a:ext cx="12192000" cy="563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7200" b="1" dirty="0">
                <a:latin typeface="Franklin Gothic Medium" panose="020B0603020102020204" pitchFamily="34" charset="0"/>
              </a:rPr>
              <a:t>Worship Follows Submission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7200" b="1" dirty="0">
                <a:latin typeface="Franklin Gothic Medium" panose="020B0603020102020204" pitchFamily="34" charset="0"/>
              </a:rPr>
              <a:t>Being Right With God Is The 	Best Place to Be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7200" b="1" dirty="0">
                <a:latin typeface="Franklin Gothic Medium" panose="020B0603020102020204" pitchFamily="34" charset="0"/>
              </a:rPr>
              <a:t>Submission Brings Grace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7800" b="1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4400" b="1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400" b="1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54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1310</TotalTime>
  <Words>99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Rockwell</vt:lpstr>
      <vt:lpstr>Arial</vt:lpstr>
      <vt:lpstr>Bookman Old Style</vt:lpstr>
      <vt:lpstr>Calibri</vt:lpstr>
      <vt:lpstr>Franklin Gothic Medium</vt:lpstr>
      <vt:lpstr>Wingdings</vt:lpstr>
      <vt:lpstr>Damask</vt:lpstr>
      <vt:lpstr>Second chance God            Jonah 2:1-10     </vt:lpstr>
      <vt:lpstr>PowerPoint Presentation</vt:lpstr>
      <vt:lpstr>PowerPoint Presentation</vt:lpstr>
      <vt:lpstr>Jonah looking up</vt:lpstr>
      <vt:lpstr>Jonah speaking up</vt:lpstr>
      <vt:lpstr>Jonah giving up</vt:lpstr>
    </vt:vector>
  </TitlesOfParts>
  <Company>Bethlem Baptist Church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Sermon</dc:title>
  <dc:creator>Paul Young</dc:creator>
  <cp:lastModifiedBy>Summers Baptist Church</cp:lastModifiedBy>
  <cp:revision>111</cp:revision>
  <dcterms:created xsi:type="dcterms:W3CDTF">2005-12-05T18:33:46Z</dcterms:created>
  <dcterms:modified xsi:type="dcterms:W3CDTF">2023-11-19T15:59:09Z</dcterms:modified>
</cp:coreProperties>
</file>