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6895-77DA-483A-8BC4-390103093A1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3B4A-5C87-419A-B5E0-7BB3CF8F6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12192000" cy="281940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Greatest Prayer </a:t>
            </a:r>
            <a:b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Ever Prayed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2039600" cy="1752600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John 17:1-26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17:1-26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1582400" cy="4525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These words </a:t>
            </a:r>
            <a:r>
              <a:rPr lang="en-US" dirty="0" err="1"/>
              <a:t>spake</a:t>
            </a:r>
            <a:r>
              <a:rPr lang="en-US" dirty="0"/>
              <a:t> Jesus, and lifted up his eyes to heaven, and said, Father, the hour is come; glorify thy Son, that thy Son also may glorify thee: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As thou hast given him power over all flesh, that he should give eternal life to as many as thou hast given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52879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000" b="1" dirty="0">
                <a:latin typeface="Franklin Gothic Medium" panose="020B0603020102020204" pitchFamily="34" charset="0"/>
              </a:rPr>
              <a:t>The Prominence of the Prayer</a:t>
            </a:r>
          </a:p>
          <a:p>
            <a:pPr marL="0" indent="0">
              <a:buNone/>
            </a:pPr>
            <a:endParaRPr lang="en-US" sz="2400" b="1" dirty="0">
              <a:latin typeface="Franklin Gothic Medium" panose="020B06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Place of the Prayer</a:t>
            </a:r>
          </a:p>
          <a:p>
            <a:pPr marL="0" indent="0"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Pattern of the Prayer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54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Theological Interpretation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5181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 Share His Life  vs. 1-5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 Know His Name vs. 6-12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latin typeface="Franklin Gothic Medium" panose="020B0603020102020204" pitchFamily="34" charset="0"/>
              </a:rPr>
              <a:t>We Have His Word vs. 13-19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 Share His Glory vs. 20-26</a:t>
            </a:r>
          </a:p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Practical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54403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Our POSTURE in prayer is not as important as our ATTITUDE in prayer.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ANYTIME is a good time to pray.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Practical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54403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latin typeface="Franklin Gothic Medium" panose="020B0603020102020204" pitchFamily="34" charset="0"/>
              </a:rPr>
              <a:t>Our prayers are effective because He has prayed for us, and is praying for 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latin typeface="Franklin Gothic Medium" panose="020B0603020102020204" pitchFamily="34" charset="0"/>
              </a:rPr>
              <a:t>There’s no such thing as selfish praying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.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6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020762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562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We’re better at talking about prayer than we are at praying.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Most of us don’t pray as often as we should because prayer is hard work.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020762"/>
          </a:xfrm>
        </p:spPr>
        <p:txBody>
          <a:bodyPr>
            <a:no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12192000" cy="5410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There are some things we don’t have to pray about,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There will come a time when it is too late to pray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85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Medium</vt:lpstr>
      <vt:lpstr>Wingdings</vt:lpstr>
      <vt:lpstr>Office Theme</vt:lpstr>
      <vt:lpstr>The Greatest Prayer  Ever Prayed</vt:lpstr>
      <vt:lpstr>John 17:1-26 (KJV)</vt:lpstr>
      <vt:lpstr>Introduction</vt:lpstr>
      <vt:lpstr>Theological Interpretation </vt:lpstr>
      <vt:lpstr>Practical Application</vt:lpstr>
      <vt:lpstr>Practical Application</vt:lpstr>
      <vt:lpstr>Conclusion: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Prayer Ever Prayed</dc:title>
  <dc:creator>Paul Young</dc:creator>
  <cp:lastModifiedBy>Summers Baptist Church</cp:lastModifiedBy>
  <cp:revision>10</cp:revision>
  <dcterms:created xsi:type="dcterms:W3CDTF">2008-07-12T22:23:11Z</dcterms:created>
  <dcterms:modified xsi:type="dcterms:W3CDTF">2024-03-14T01:08:00Z</dcterms:modified>
</cp:coreProperties>
</file>