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5" r:id="rId4"/>
    <p:sldId id="271" r:id="rId5"/>
    <p:sldId id="303" r:id="rId6"/>
    <p:sldId id="259" r:id="rId7"/>
    <p:sldId id="260" r:id="rId8"/>
    <p:sldId id="300" r:id="rId9"/>
    <p:sldId id="295" r:id="rId10"/>
    <p:sldId id="272" r:id="rId11"/>
    <p:sldId id="268" r:id="rId12"/>
    <p:sldId id="289" r:id="rId13"/>
  </p:sldIdLst>
  <p:sldSz cx="12192000" cy="6858000"/>
  <p:notesSz cx="7010400" cy="9296400"/>
  <p:defaultTextStyle>
    <a:defPPr>
      <a:defRPr lang="en-US"/>
    </a:defPPr>
    <a:lvl1pPr marL="0" algn="l" defTabSz="82746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13733" algn="l" defTabSz="82746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27465" algn="l" defTabSz="82746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241201" algn="l" defTabSz="82746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654934" algn="l" defTabSz="82746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068666" algn="l" defTabSz="82746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482400" algn="l" defTabSz="82746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2896133" algn="l" defTabSz="82746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309865" algn="l" defTabSz="82746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120" userDrawn="1">
          <p15:clr>
            <a:srgbClr val="A4A3A4"/>
          </p15:clr>
        </p15:guide>
        <p15:guide id="3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62"/>
    <p:restoredTop sz="94830"/>
  </p:normalViewPr>
  <p:slideViewPr>
    <p:cSldViewPr snapToGrid="0" snapToObjects="1">
      <p:cViewPr varScale="1">
        <p:scale>
          <a:sx n="103" d="100"/>
          <a:sy n="103" d="100"/>
        </p:scale>
        <p:origin x="1832" y="472"/>
      </p:cViewPr>
      <p:guideLst>
        <p:guide orient="horz" pos="2160"/>
        <p:guide pos="512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05209C6-B6AE-E34F-9E98-2DBCD55F2A51}" type="datetimeFigureOut">
              <a:rPr lang="en-US" smtClean="0"/>
              <a:pPr/>
              <a:t>2/22/26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B23949C-7A0E-6F47-95E0-2BCF5AC664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01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23949C-7A0E-6F47-95E0-2BCF5AC6641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761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3" y="2130448"/>
            <a:ext cx="10363200" cy="147002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20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309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412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51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61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72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82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327D-5753-4F0C-9649-E640A9FD6C31}" type="datetimeFigureOut">
              <a:rPr lang="en-US" smtClean="0"/>
              <a:pPr/>
              <a:t>2/22/26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08FB-7360-4CE9-870B-743E4E1DD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04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327D-5753-4F0C-9649-E640A9FD6C31}" type="datetimeFigureOut">
              <a:rPr lang="en-US" smtClean="0"/>
              <a:pPr/>
              <a:t>2/22/26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08FB-7360-4CE9-870B-743E4E1DD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55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10" y="274662"/>
            <a:ext cx="2743201" cy="58515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10" y="274662"/>
            <a:ext cx="8026401" cy="58515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327D-5753-4F0C-9649-E640A9FD6C31}" type="datetimeFigureOut">
              <a:rPr lang="en-US" smtClean="0"/>
              <a:pPr/>
              <a:t>2/22/26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08FB-7360-4CE9-870B-743E4E1DD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94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327D-5753-4F0C-9649-E640A9FD6C31}" type="datetimeFigureOut">
              <a:rPr lang="en-US" smtClean="0"/>
              <a:pPr/>
              <a:t>2/22/26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08FB-7360-4CE9-870B-743E4E1DD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90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10"/>
            <a:ext cx="10363200" cy="1362075"/>
          </a:xfrm>
        </p:spPr>
        <p:txBody>
          <a:bodyPr anchor="t"/>
          <a:lstStyle>
            <a:lvl1pPr algn="l">
              <a:defRPr sz="262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22"/>
            <a:ext cx="10363200" cy="1500188"/>
          </a:xfrm>
        </p:spPr>
        <p:txBody>
          <a:bodyPr anchor="b"/>
          <a:lstStyle>
            <a:lvl1pPr marL="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1pPr>
            <a:lvl2pPr marL="310300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2pPr>
            <a:lvl3pPr marL="62059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3pPr>
            <a:lvl4pPr marL="930901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241201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551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18618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1721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48239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327D-5753-4F0C-9649-E640A9FD6C31}" type="datetimeFigureOut">
              <a:rPr lang="en-US" smtClean="0"/>
              <a:pPr/>
              <a:t>2/22/26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08FB-7360-4CE9-870B-743E4E1DD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49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12" y="1600205"/>
            <a:ext cx="5384801" cy="4525965"/>
          </a:xfrm>
        </p:spPr>
        <p:txBody>
          <a:bodyPr/>
          <a:lstStyle>
            <a:lvl1pPr>
              <a:defRPr sz="1875"/>
            </a:lvl1pPr>
            <a:lvl2pPr>
              <a:defRPr sz="1575"/>
            </a:lvl2pPr>
            <a:lvl3pPr>
              <a:defRPr sz="1425"/>
            </a:lvl3pPr>
            <a:lvl4pPr>
              <a:defRPr sz="1275"/>
            </a:lvl4pPr>
            <a:lvl5pPr>
              <a:defRPr sz="1275"/>
            </a:lvl5pPr>
            <a:lvl6pPr>
              <a:defRPr sz="1275"/>
            </a:lvl6pPr>
            <a:lvl7pPr>
              <a:defRPr sz="1275"/>
            </a:lvl7pPr>
            <a:lvl8pPr>
              <a:defRPr sz="1275"/>
            </a:lvl8pPr>
            <a:lvl9pPr>
              <a:defRPr sz="12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5" y="1600205"/>
            <a:ext cx="5384801" cy="4525965"/>
          </a:xfrm>
        </p:spPr>
        <p:txBody>
          <a:bodyPr/>
          <a:lstStyle>
            <a:lvl1pPr>
              <a:defRPr sz="1875"/>
            </a:lvl1pPr>
            <a:lvl2pPr>
              <a:defRPr sz="1575"/>
            </a:lvl2pPr>
            <a:lvl3pPr>
              <a:defRPr sz="1425"/>
            </a:lvl3pPr>
            <a:lvl4pPr>
              <a:defRPr sz="1275"/>
            </a:lvl4pPr>
            <a:lvl5pPr>
              <a:defRPr sz="1275"/>
            </a:lvl5pPr>
            <a:lvl6pPr>
              <a:defRPr sz="1275"/>
            </a:lvl6pPr>
            <a:lvl7pPr>
              <a:defRPr sz="1275"/>
            </a:lvl7pPr>
            <a:lvl8pPr>
              <a:defRPr sz="1275"/>
            </a:lvl8pPr>
            <a:lvl9pPr>
              <a:defRPr sz="12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327D-5753-4F0C-9649-E640A9FD6C31}" type="datetimeFigureOut">
              <a:rPr lang="en-US" smtClean="0"/>
              <a:pPr/>
              <a:t>2/22/26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08FB-7360-4CE9-870B-743E4E1DD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0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6"/>
            <a:ext cx="5386917" cy="639765"/>
          </a:xfrm>
        </p:spPr>
        <p:txBody>
          <a:bodyPr anchor="b"/>
          <a:lstStyle>
            <a:lvl1pPr marL="0" indent="0">
              <a:buNone/>
              <a:defRPr sz="1575" b="1"/>
            </a:lvl1pPr>
            <a:lvl2pPr marL="310300" indent="0">
              <a:buNone/>
              <a:defRPr sz="1425" b="1"/>
            </a:lvl2pPr>
            <a:lvl3pPr marL="620599" indent="0">
              <a:buNone/>
              <a:defRPr sz="1275" b="1"/>
            </a:lvl3pPr>
            <a:lvl4pPr marL="930901" indent="0">
              <a:buNone/>
              <a:defRPr sz="1050" b="1"/>
            </a:lvl4pPr>
            <a:lvl5pPr marL="1241201" indent="0">
              <a:buNone/>
              <a:defRPr sz="1050" b="1"/>
            </a:lvl5pPr>
            <a:lvl6pPr marL="1551500" indent="0">
              <a:buNone/>
              <a:defRPr sz="1050" b="1"/>
            </a:lvl6pPr>
            <a:lvl7pPr marL="1861800" indent="0">
              <a:buNone/>
              <a:defRPr sz="1050" b="1"/>
            </a:lvl7pPr>
            <a:lvl8pPr marL="2172100" indent="0">
              <a:buNone/>
              <a:defRPr sz="1050" b="1"/>
            </a:lvl8pPr>
            <a:lvl9pPr marL="2482399" indent="0">
              <a:buNone/>
              <a:defRPr sz="10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85"/>
            <a:ext cx="5386917" cy="3951285"/>
          </a:xfrm>
        </p:spPr>
        <p:txBody>
          <a:bodyPr/>
          <a:lstStyle>
            <a:lvl1pPr>
              <a:defRPr sz="1575"/>
            </a:lvl1pPr>
            <a:lvl2pPr>
              <a:defRPr sz="1425"/>
            </a:lvl2pPr>
            <a:lvl3pPr>
              <a:defRPr sz="1275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0" y="1535116"/>
            <a:ext cx="5389032" cy="639765"/>
          </a:xfrm>
        </p:spPr>
        <p:txBody>
          <a:bodyPr anchor="b"/>
          <a:lstStyle>
            <a:lvl1pPr marL="0" indent="0">
              <a:buNone/>
              <a:defRPr sz="1575" b="1"/>
            </a:lvl1pPr>
            <a:lvl2pPr marL="310300" indent="0">
              <a:buNone/>
              <a:defRPr sz="1425" b="1"/>
            </a:lvl2pPr>
            <a:lvl3pPr marL="620599" indent="0">
              <a:buNone/>
              <a:defRPr sz="1275" b="1"/>
            </a:lvl3pPr>
            <a:lvl4pPr marL="930901" indent="0">
              <a:buNone/>
              <a:defRPr sz="1050" b="1"/>
            </a:lvl4pPr>
            <a:lvl5pPr marL="1241201" indent="0">
              <a:buNone/>
              <a:defRPr sz="1050" b="1"/>
            </a:lvl5pPr>
            <a:lvl6pPr marL="1551500" indent="0">
              <a:buNone/>
              <a:defRPr sz="1050" b="1"/>
            </a:lvl6pPr>
            <a:lvl7pPr marL="1861800" indent="0">
              <a:buNone/>
              <a:defRPr sz="1050" b="1"/>
            </a:lvl7pPr>
            <a:lvl8pPr marL="2172100" indent="0">
              <a:buNone/>
              <a:defRPr sz="1050" b="1"/>
            </a:lvl8pPr>
            <a:lvl9pPr marL="2482399" indent="0">
              <a:buNone/>
              <a:defRPr sz="10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0" y="2174885"/>
            <a:ext cx="5389032" cy="3951285"/>
          </a:xfrm>
        </p:spPr>
        <p:txBody>
          <a:bodyPr/>
          <a:lstStyle>
            <a:lvl1pPr>
              <a:defRPr sz="1575"/>
            </a:lvl1pPr>
            <a:lvl2pPr>
              <a:defRPr sz="1425"/>
            </a:lvl2pPr>
            <a:lvl3pPr>
              <a:defRPr sz="1275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327D-5753-4F0C-9649-E640A9FD6C31}" type="datetimeFigureOut">
              <a:rPr lang="en-US" smtClean="0"/>
              <a:pPr/>
              <a:t>2/22/26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08FB-7360-4CE9-870B-743E4E1DD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3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327D-5753-4F0C-9649-E640A9FD6C31}" type="datetimeFigureOut">
              <a:rPr lang="en-US" smtClean="0"/>
              <a:pPr/>
              <a:t>2/22/26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08FB-7360-4CE9-870B-743E4E1DD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92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327D-5753-4F0C-9649-E640A9FD6C31}" type="datetimeFigureOut">
              <a:rPr lang="en-US" smtClean="0"/>
              <a:pPr/>
              <a:t>2/22/26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08FB-7360-4CE9-870B-743E4E1DD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65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3" y="273058"/>
            <a:ext cx="4011084" cy="1162051"/>
          </a:xfrm>
        </p:spPr>
        <p:txBody>
          <a:bodyPr anchor="b"/>
          <a:lstStyle>
            <a:lvl1pPr algn="l">
              <a:defRPr sz="14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46" y="273073"/>
            <a:ext cx="6815665" cy="5853115"/>
          </a:xfrm>
        </p:spPr>
        <p:txBody>
          <a:bodyPr/>
          <a:lstStyle>
            <a:lvl1pPr>
              <a:defRPr sz="2100"/>
            </a:lvl1pPr>
            <a:lvl2pPr>
              <a:defRPr sz="1875"/>
            </a:lvl2pPr>
            <a:lvl3pPr>
              <a:defRPr sz="1575"/>
            </a:lvl3pPr>
            <a:lvl4pPr>
              <a:defRPr sz="1425"/>
            </a:lvl4pPr>
            <a:lvl5pPr>
              <a:defRPr sz="1425"/>
            </a:lvl5pPr>
            <a:lvl6pPr>
              <a:defRPr sz="1425"/>
            </a:lvl6pPr>
            <a:lvl7pPr>
              <a:defRPr sz="1425"/>
            </a:lvl7pPr>
            <a:lvl8pPr>
              <a:defRPr sz="1425"/>
            </a:lvl8pPr>
            <a:lvl9pPr>
              <a:defRPr sz="14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3" y="143511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10300" indent="0">
              <a:buNone/>
              <a:defRPr sz="900"/>
            </a:lvl2pPr>
            <a:lvl3pPr marL="620599" indent="0">
              <a:buNone/>
              <a:defRPr sz="750"/>
            </a:lvl3pPr>
            <a:lvl4pPr marL="930901" indent="0">
              <a:buNone/>
              <a:defRPr sz="750"/>
            </a:lvl4pPr>
            <a:lvl5pPr marL="1241201" indent="0">
              <a:buNone/>
              <a:defRPr sz="750"/>
            </a:lvl5pPr>
            <a:lvl6pPr marL="1551500" indent="0">
              <a:buNone/>
              <a:defRPr sz="750"/>
            </a:lvl6pPr>
            <a:lvl7pPr marL="1861800" indent="0">
              <a:buNone/>
              <a:defRPr sz="750"/>
            </a:lvl7pPr>
            <a:lvl8pPr marL="2172100" indent="0">
              <a:buNone/>
              <a:defRPr sz="750"/>
            </a:lvl8pPr>
            <a:lvl9pPr marL="2482399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327D-5753-4F0C-9649-E640A9FD6C31}" type="datetimeFigureOut">
              <a:rPr lang="en-US" smtClean="0"/>
              <a:pPr/>
              <a:t>2/22/26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08FB-7360-4CE9-870B-743E4E1DD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61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18"/>
            <a:ext cx="7315200" cy="566739"/>
          </a:xfrm>
        </p:spPr>
        <p:txBody>
          <a:bodyPr anchor="b"/>
          <a:lstStyle>
            <a:lvl1pPr algn="l">
              <a:defRPr sz="14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100"/>
            </a:lvl1pPr>
            <a:lvl2pPr marL="310300" indent="0">
              <a:buNone/>
              <a:defRPr sz="1875"/>
            </a:lvl2pPr>
            <a:lvl3pPr marL="620599" indent="0">
              <a:buNone/>
              <a:defRPr sz="1575"/>
            </a:lvl3pPr>
            <a:lvl4pPr marL="930901" indent="0">
              <a:buNone/>
              <a:defRPr sz="1425"/>
            </a:lvl4pPr>
            <a:lvl5pPr marL="1241201" indent="0">
              <a:buNone/>
              <a:defRPr sz="1425"/>
            </a:lvl5pPr>
            <a:lvl6pPr marL="1551500" indent="0">
              <a:buNone/>
              <a:defRPr sz="1425"/>
            </a:lvl6pPr>
            <a:lvl7pPr marL="1861800" indent="0">
              <a:buNone/>
              <a:defRPr sz="1425"/>
            </a:lvl7pPr>
            <a:lvl8pPr marL="2172100" indent="0">
              <a:buNone/>
              <a:defRPr sz="1425"/>
            </a:lvl8pPr>
            <a:lvl9pPr marL="2482399" indent="0">
              <a:buNone/>
              <a:defRPr sz="142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59"/>
            <a:ext cx="7315200" cy="804863"/>
          </a:xfrm>
        </p:spPr>
        <p:txBody>
          <a:bodyPr/>
          <a:lstStyle>
            <a:lvl1pPr marL="0" indent="0">
              <a:buNone/>
              <a:defRPr sz="1050"/>
            </a:lvl1pPr>
            <a:lvl2pPr marL="310300" indent="0">
              <a:buNone/>
              <a:defRPr sz="900"/>
            </a:lvl2pPr>
            <a:lvl3pPr marL="620599" indent="0">
              <a:buNone/>
              <a:defRPr sz="750"/>
            </a:lvl3pPr>
            <a:lvl4pPr marL="930901" indent="0">
              <a:buNone/>
              <a:defRPr sz="750"/>
            </a:lvl4pPr>
            <a:lvl5pPr marL="1241201" indent="0">
              <a:buNone/>
              <a:defRPr sz="750"/>
            </a:lvl5pPr>
            <a:lvl6pPr marL="1551500" indent="0">
              <a:buNone/>
              <a:defRPr sz="750"/>
            </a:lvl6pPr>
            <a:lvl7pPr marL="1861800" indent="0">
              <a:buNone/>
              <a:defRPr sz="750"/>
            </a:lvl7pPr>
            <a:lvl8pPr marL="2172100" indent="0">
              <a:buNone/>
              <a:defRPr sz="750"/>
            </a:lvl8pPr>
            <a:lvl9pPr marL="2482399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327D-5753-4F0C-9649-E640A9FD6C31}" type="datetimeFigureOut">
              <a:rPr lang="en-US" smtClean="0"/>
              <a:pPr/>
              <a:t>2/22/26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08FB-7360-4CE9-870B-743E4E1DD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66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43"/>
            <a:ext cx="10972800" cy="1143000"/>
          </a:xfrm>
          <a:prstGeom prst="rect">
            <a:avLst/>
          </a:prstGeom>
        </p:spPr>
        <p:txBody>
          <a:bodyPr vert="horz" lIns="82747" tIns="41374" rIns="82747" bIns="4137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5"/>
          </a:xfrm>
          <a:prstGeom prst="rect">
            <a:avLst/>
          </a:prstGeom>
        </p:spPr>
        <p:txBody>
          <a:bodyPr vert="horz" lIns="82747" tIns="41374" rIns="82747" bIns="4137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73"/>
            <a:ext cx="2844800" cy="365123"/>
          </a:xfrm>
          <a:prstGeom prst="rect">
            <a:avLst/>
          </a:prstGeom>
        </p:spPr>
        <p:txBody>
          <a:bodyPr vert="horz" lIns="82747" tIns="41374" rIns="82747" bIns="41374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F327D-5753-4F0C-9649-E640A9FD6C31}" type="datetimeFigureOut">
              <a:rPr lang="en-US" smtClean="0"/>
              <a:pPr/>
              <a:t>2/22/26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3" y="6356373"/>
            <a:ext cx="3860800" cy="365123"/>
          </a:xfrm>
          <a:prstGeom prst="rect">
            <a:avLst/>
          </a:prstGeom>
        </p:spPr>
        <p:txBody>
          <a:bodyPr vert="horz" lIns="82747" tIns="41374" rIns="82747" bIns="41374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73"/>
            <a:ext cx="2844800" cy="365123"/>
          </a:xfrm>
          <a:prstGeom prst="rect">
            <a:avLst/>
          </a:prstGeom>
        </p:spPr>
        <p:txBody>
          <a:bodyPr vert="horz" lIns="82747" tIns="41374" rIns="82747" bIns="41374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808FB-7360-4CE9-870B-743E4E1DD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459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  <p:txStyles>
    <p:titleStyle>
      <a:lvl1pPr algn="ctr" defTabSz="620599" rtl="0" eaLnBrk="1" latinLnBrk="0" hangingPunct="1"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2725" indent="-232725" algn="l" defTabSz="6205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04239" indent="-193939" algn="l" defTabSz="620599" rtl="0" eaLnBrk="1" latinLnBrk="0" hangingPunct="1">
        <a:spcBef>
          <a:spcPct val="20000"/>
        </a:spcBef>
        <a:buFont typeface="Arial" panose="020B0604020202020204" pitchFamily="34" charset="0"/>
        <a:buChar char="–"/>
        <a:defRPr sz="1875" kern="1200">
          <a:solidFill>
            <a:schemeClr val="tx1"/>
          </a:solidFill>
          <a:latin typeface="+mn-lt"/>
          <a:ea typeface="+mn-ea"/>
          <a:cs typeface="+mn-cs"/>
        </a:defRPr>
      </a:lvl2pPr>
      <a:lvl3pPr marL="775751" indent="-155150" algn="l" defTabSz="620599" rtl="0" eaLnBrk="1" latinLnBrk="0" hangingPunct="1">
        <a:spcBef>
          <a:spcPct val="20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086050" indent="-155150" algn="l" defTabSz="620599" rtl="0" eaLnBrk="1" latinLnBrk="0" hangingPunct="1">
        <a:spcBef>
          <a:spcPct val="20000"/>
        </a:spcBef>
        <a:buFont typeface="Arial" panose="020B0604020202020204" pitchFamily="34" charset="0"/>
        <a:buChar char="–"/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96349" indent="-155150" algn="l" defTabSz="620599" rtl="0" eaLnBrk="1" latinLnBrk="0" hangingPunct="1">
        <a:spcBef>
          <a:spcPct val="20000"/>
        </a:spcBef>
        <a:buFont typeface="Arial" panose="020B0604020202020204" pitchFamily="34" charset="0"/>
        <a:buChar char="»"/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06649" indent="-155150" algn="l" defTabSz="620599" rtl="0" eaLnBrk="1" latinLnBrk="0" hangingPunct="1">
        <a:spcBef>
          <a:spcPct val="20000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16950" indent="-155150" algn="l" defTabSz="620599" rtl="0" eaLnBrk="1" latinLnBrk="0" hangingPunct="1">
        <a:spcBef>
          <a:spcPct val="20000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27250" indent="-155150" algn="l" defTabSz="620599" rtl="0" eaLnBrk="1" latinLnBrk="0" hangingPunct="1">
        <a:spcBef>
          <a:spcPct val="20000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637550" indent="-155150" algn="l" defTabSz="620599" rtl="0" eaLnBrk="1" latinLnBrk="0" hangingPunct="1">
        <a:spcBef>
          <a:spcPct val="20000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20599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1pPr>
      <a:lvl2pPr marL="310300" algn="l" defTabSz="620599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2pPr>
      <a:lvl3pPr marL="620599" algn="l" defTabSz="620599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930901" algn="l" defTabSz="620599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4pPr>
      <a:lvl5pPr marL="1241201" algn="l" defTabSz="620599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5pPr>
      <a:lvl6pPr marL="1551500" algn="l" defTabSz="620599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6pPr>
      <a:lvl7pPr marL="1861800" algn="l" defTabSz="620599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7pPr>
      <a:lvl8pPr marL="2172100" algn="l" defTabSz="620599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8pPr>
      <a:lvl9pPr marL="2482399" algn="l" defTabSz="620599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2300" y="3905251"/>
            <a:ext cx="3175000" cy="26758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700" dirty="0">
                <a:latin typeface="Arial Black" panose="020B0A04020102020204" pitchFamily="34" charset="0"/>
              </a:rPr>
              <a:t>Pastor:</a:t>
            </a:r>
          </a:p>
          <a:p>
            <a:pPr marL="0" indent="0">
              <a:buNone/>
            </a:pPr>
            <a:r>
              <a:rPr lang="en-US" sz="2700" dirty="0">
                <a:latin typeface="Arial Black" panose="020B0A04020102020204" pitchFamily="34" charset="0"/>
              </a:rPr>
              <a:t>Paul W. Young</a:t>
            </a:r>
          </a:p>
          <a:p>
            <a:pPr marL="0" indent="0">
              <a:buNone/>
            </a:pPr>
            <a:r>
              <a:rPr lang="en-US" sz="2700" dirty="0">
                <a:latin typeface="Arial Black" panose="020B0A04020102020204" pitchFamily="34" charset="0"/>
              </a:rPr>
              <a:t>Youth Pastor:</a:t>
            </a:r>
          </a:p>
          <a:p>
            <a:pPr marL="0" indent="0">
              <a:buNone/>
            </a:pPr>
            <a:r>
              <a:rPr lang="en-US" sz="2700" dirty="0">
                <a:latin typeface="Arial Black" panose="020B0A04020102020204" pitchFamily="34" charset="0"/>
              </a:rPr>
              <a:t>Joel P. Young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97300" y="3905251"/>
            <a:ext cx="7378700" cy="2774949"/>
          </a:xfrm>
          <a:prstGeom prst="rect">
            <a:avLst/>
          </a:prstGeom>
          <a:noFill/>
        </p:spPr>
        <p:txBody>
          <a:bodyPr wrap="square" lIns="62060" tIns="31031" rIns="62060" bIns="31031" rtlCol="0">
            <a:spAutoFit/>
          </a:bodyPr>
          <a:lstStyle/>
          <a:p>
            <a:r>
              <a:rPr lang="en-US" sz="3525" dirty="0">
                <a:latin typeface="Arial Black" panose="020B0A04020102020204" pitchFamily="34" charset="0"/>
              </a:rPr>
              <a:t>“…to Him be the glory in the church and in Christ Jesus to all generations forever and ever. Amen.” </a:t>
            </a:r>
          </a:p>
          <a:p>
            <a:r>
              <a:rPr lang="en-US" sz="3525" dirty="0">
                <a:latin typeface="Arial Black" panose="020B0A04020102020204" pitchFamily="34" charset="0"/>
              </a:rPr>
              <a:t>~ Ephesians 3:21 ~</a:t>
            </a:r>
          </a:p>
        </p:txBody>
      </p:sp>
      <p:pic>
        <p:nvPicPr>
          <p:cNvPr id="3" name="Picture 2" descr="A red background with white text">
            <a:extLst>
              <a:ext uri="{FF2B5EF4-FFF2-40B4-BE49-F238E27FC236}">
                <a16:creationId xmlns:a16="http://schemas.microsoft.com/office/drawing/2014/main" id="{1691B284-2002-97BF-1BA9-292401A5F8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537" y="0"/>
            <a:ext cx="8924925" cy="369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02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856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 up of a logo&#10;&#10;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563" y="645108"/>
            <a:ext cx="6250769" cy="540691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72028" y="1952251"/>
            <a:ext cx="3363974" cy="2953498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3600" dirty="0">
                <a:solidFill>
                  <a:schemeClr val="bg1"/>
                </a:solidFill>
                <a:latin typeface="Arial Black" panose="020B0A04020102020204" pitchFamily="34" charset="0"/>
              </a:rPr>
              <a:t>Join us for Youth Group each Wednesday at 6:30pm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E0D60ECE-8986-45DC-B7FE-EC7699B46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38829" cy="5840278"/>
          </a:xfrm>
          <a:custGeom>
            <a:avLst/>
            <a:gdLst>
              <a:gd name="connsiteX0" fmla="*/ 0 w 5438829"/>
              <a:gd name="connsiteY0" fmla="*/ 0 h 5840278"/>
              <a:gd name="connsiteX1" fmla="*/ 4466700 w 5438829"/>
              <a:gd name="connsiteY1" fmla="*/ 0 h 5840278"/>
              <a:gd name="connsiteX2" fmla="*/ 4652178 w 5438829"/>
              <a:gd name="connsiteY2" fmla="*/ 204077 h 5840278"/>
              <a:gd name="connsiteX3" fmla="*/ 5438829 w 5438829"/>
              <a:gd name="connsiteY3" fmla="*/ 2395363 h 5840278"/>
              <a:gd name="connsiteX4" fmla="*/ 1993914 w 5438829"/>
              <a:gd name="connsiteY4" fmla="*/ 5840278 h 5840278"/>
              <a:gd name="connsiteX5" fmla="*/ 67829 w 5438829"/>
              <a:gd name="connsiteY5" fmla="*/ 5251941 h 5840278"/>
              <a:gd name="connsiteX6" fmla="*/ 0 w 5438829"/>
              <a:gd name="connsiteY6" fmla="*/ 5201220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38829" h="5840278">
                <a:moveTo>
                  <a:pt x="0" y="0"/>
                </a:moveTo>
                <a:lnTo>
                  <a:pt x="4466700" y="0"/>
                </a:lnTo>
                <a:lnTo>
                  <a:pt x="4652178" y="204077"/>
                </a:lnTo>
                <a:cubicBezTo>
                  <a:pt x="5143616" y="799562"/>
                  <a:pt x="5438829" y="1562987"/>
                  <a:pt x="5438829" y="2395363"/>
                </a:cubicBezTo>
                <a:cubicBezTo>
                  <a:pt x="5438829" y="4297937"/>
                  <a:pt x="3896488" y="5840278"/>
                  <a:pt x="1993914" y="5840278"/>
                </a:cubicBezTo>
                <a:cubicBezTo>
                  <a:pt x="1280449" y="5840278"/>
                  <a:pt x="617641" y="5623387"/>
                  <a:pt x="67829" y="5251941"/>
                </a:cubicBezTo>
                <a:lnTo>
                  <a:pt x="0" y="520122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96964194-5878-40D2-8EC0-DDC58387F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269134" cy="5654940"/>
          </a:xfrm>
          <a:custGeom>
            <a:avLst/>
            <a:gdLst>
              <a:gd name="connsiteX0" fmla="*/ 0 w 5269134"/>
              <a:gd name="connsiteY0" fmla="*/ 0 h 5654940"/>
              <a:gd name="connsiteX1" fmla="*/ 4227767 w 5269134"/>
              <a:gd name="connsiteY1" fmla="*/ 0 h 5654940"/>
              <a:gd name="connsiteX2" fmla="*/ 4312042 w 5269134"/>
              <a:gd name="connsiteY2" fmla="*/ 76595 h 5654940"/>
              <a:gd name="connsiteX3" fmla="*/ 5269134 w 5269134"/>
              <a:gd name="connsiteY3" fmla="*/ 2387221 h 5654940"/>
              <a:gd name="connsiteX4" fmla="*/ 2001415 w 5269134"/>
              <a:gd name="connsiteY4" fmla="*/ 5654940 h 5654940"/>
              <a:gd name="connsiteX5" fmla="*/ 198928 w 5269134"/>
              <a:gd name="connsiteY5" fmla="*/ 5113274 h 5654940"/>
              <a:gd name="connsiteX6" fmla="*/ 0 w 5269134"/>
              <a:gd name="connsiteY6" fmla="*/ 4969563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69134" h="5654940">
                <a:moveTo>
                  <a:pt x="0" y="0"/>
                </a:moveTo>
                <a:lnTo>
                  <a:pt x="4227767" y="0"/>
                </a:lnTo>
                <a:lnTo>
                  <a:pt x="4312042" y="76595"/>
                </a:lnTo>
                <a:cubicBezTo>
                  <a:pt x="4903383" y="667936"/>
                  <a:pt x="5269134" y="1484866"/>
                  <a:pt x="5269134" y="2387221"/>
                </a:cubicBezTo>
                <a:cubicBezTo>
                  <a:pt x="5269134" y="4191932"/>
                  <a:pt x="3806126" y="5654940"/>
                  <a:pt x="2001415" y="5654940"/>
                </a:cubicBezTo>
                <a:cubicBezTo>
                  <a:pt x="1335223" y="5654940"/>
                  <a:pt x="715593" y="5455584"/>
                  <a:pt x="198928" y="5113274"/>
                </a:cubicBezTo>
                <a:lnTo>
                  <a:pt x="0" y="496956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33" y="1669810"/>
            <a:ext cx="3835488" cy="158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0" y="1669810"/>
            <a:ext cx="5314543" cy="3375920"/>
          </a:xfrm>
        </p:spPr>
        <p:txBody>
          <a:bodyPr anchor="t">
            <a:normAutofit lnSpcReduction="10000"/>
          </a:bodyPr>
          <a:lstStyle/>
          <a:p>
            <a:pPr marL="0" indent="0" algn="ctr">
              <a:buNone/>
            </a:pPr>
            <a:r>
              <a:rPr lang="en-US" sz="4000" dirty="0">
                <a:latin typeface="Arial Black" panose="020B0A04020102020204" pitchFamily="34" charset="0"/>
              </a:rPr>
              <a:t>Join us for Wednesday evening adult Bible study at 6:30pm (in person or Facebook Live)</a:t>
            </a:r>
          </a:p>
        </p:txBody>
      </p:sp>
    </p:spTree>
    <p:extLst>
      <p:ext uri="{BB962C8B-B14F-4D97-AF65-F5344CB8AC3E}">
        <p14:creationId xmlns:p14="http://schemas.microsoft.com/office/powerpoint/2010/main" val="5024623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136">
            <a:extLst>
              <a:ext uri="{FF2B5EF4-FFF2-40B4-BE49-F238E27FC236}">
                <a16:creationId xmlns:a16="http://schemas.microsoft.com/office/drawing/2014/main" id="{2E921DFF-3001-46B5-95D2-66CA060F44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26"/>
            <a:ext cx="5614875" cy="6802903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1" name="Picture 138">
            <a:extLst>
              <a:ext uri="{FF2B5EF4-FFF2-40B4-BE49-F238E27FC236}">
                <a16:creationId xmlns:a16="http://schemas.microsoft.com/office/drawing/2014/main" id="{4EA93698-222B-47A7-8E9B-667FAC990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5179" y="748906"/>
            <a:ext cx="6423644" cy="2957597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en-US" sz="4000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 Black" panose="020B0A04020102020204" pitchFamily="34" charset="0"/>
              </a:rPr>
              <a:t>TheMaster’sBuilders</a:t>
            </a:r>
            <a:r>
              <a:rPr lang="en-US" sz="4000" dirty="0">
                <a:solidFill>
                  <a:srgbClr val="000000"/>
                </a:solidFill>
                <a:latin typeface="Arial Black" panose="020B0A04020102020204" pitchFamily="34" charset="0"/>
              </a:rPr>
              <a:t> are on Facebook!!!</a:t>
            </a:r>
          </a:p>
        </p:txBody>
      </p:sp>
      <p:sp>
        <p:nvSpPr>
          <p:cNvPr id="1032" name="Rectangle 140">
            <a:extLst>
              <a:ext uri="{FF2B5EF4-FFF2-40B4-BE49-F238E27FC236}">
                <a16:creationId xmlns:a16="http://schemas.microsoft.com/office/drawing/2014/main" id="{AFEDA996-5744-4A88-B0DD-EC49C6D87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5581" y="4079694"/>
            <a:ext cx="4977975" cy="1979514"/>
          </a:xfrm>
          <a:prstGeom prst="rect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5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A picture containing clipart&#10;&#10;Description automatically generated">
            <a:extLst>
              <a:ext uri="{FF2B5EF4-FFF2-40B4-BE49-F238E27FC236}">
                <a16:creationId xmlns:a16="http://schemas.microsoft.com/office/drawing/2014/main" id="{F4190075-DBDC-461D-AE04-64E2B67B1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101" y="4242846"/>
            <a:ext cx="1658819" cy="1658819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scontent-dft4-1.xx.fbcdn.net/v/t1.0-1/c0.47.200.200/p200x200/11129146_803150933073114_3292074313274405113_n.jpg?oh=b38f724b1ad765d7cba95fa2d8b39ba0&amp;oe=59AC7A94">
            <a:extLst>
              <a:ext uri="{FF2B5EF4-FFF2-40B4-BE49-F238E27FC236}">
                <a16:creationId xmlns:a16="http://schemas.microsoft.com/office/drawing/2014/main" id="{6DCD8B9E-7565-480F-A6E6-E627DF5D3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0055" y="4239061"/>
            <a:ext cx="1658819" cy="1658819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8" name="AutoShape 4" descr="Image result for wooden decorative cross"/>
          <p:cNvSpPr>
            <a:spLocks noChangeAspect="1" noChangeArrowheads="1"/>
          </p:cNvSpPr>
          <p:nvPr/>
        </p:nvSpPr>
        <p:spPr bwMode="auto">
          <a:xfrm>
            <a:off x="2783681" y="748906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275"/>
          </a:p>
        </p:txBody>
      </p:sp>
    </p:spTree>
    <p:extLst>
      <p:ext uri="{BB962C8B-B14F-4D97-AF65-F5344CB8AC3E}">
        <p14:creationId xmlns:p14="http://schemas.microsoft.com/office/powerpoint/2010/main" val="182894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A68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97" r="-1" b="1113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534" y="4792936"/>
            <a:ext cx="7064121" cy="1522393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FFFFFF"/>
                </a:solidFill>
                <a:latin typeface="Arial Black" panose="020B0A04020102020204" pitchFamily="34" charset="0"/>
              </a:rPr>
              <a:t>Therefore, confess your sins to one another, and pray for one another so that you may be healed. The effective prayer of a righteous man can accomplish much. ~ James 5:16</a:t>
            </a:r>
          </a:p>
        </p:txBody>
      </p:sp>
    </p:spTree>
    <p:extLst>
      <p:ext uri="{BB962C8B-B14F-4D97-AF65-F5344CB8AC3E}">
        <p14:creationId xmlns:p14="http://schemas.microsoft.com/office/powerpoint/2010/main" val="69248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895601"/>
            <a:ext cx="10972800" cy="33944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>
                <a:latin typeface="Arial Black" panose="020B0A04020102020204" pitchFamily="34" charset="0"/>
              </a:rPr>
              <a:t>Summers Missionary Baptist Church</a:t>
            </a:r>
          </a:p>
          <a:p>
            <a:pPr marL="0" indent="0">
              <a:buNone/>
            </a:pPr>
            <a:r>
              <a:rPr lang="en-US" sz="4000" dirty="0">
                <a:latin typeface="Arial Black" panose="020B0A04020102020204" pitchFamily="34" charset="0"/>
              </a:rPr>
              <a:t>@</a:t>
            </a:r>
            <a:r>
              <a:rPr lang="en-US" sz="4000" dirty="0" err="1">
                <a:latin typeface="Arial Black" panose="020B0A04020102020204" pitchFamily="34" charset="0"/>
              </a:rPr>
              <a:t>SummersBaptist</a:t>
            </a:r>
            <a:endParaRPr lang="en-US" sz="4000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sz="4000" dirty="0">
                <a:latin typeface="Arial Black" panose="020B0A04020102020204" pitchFamily="34" charset="0"/>
              </a:rPr>
              <a:t>www.summersbaptistchurch.org  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1050" y="2895601"/>
            <a:ext cx="742950" cy="720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0" y="3665738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0"/>
            <a:ext cx="100076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59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9663" y="1536290"/>
            <a:ext cx="5127029" cy="378541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dirty="0">
                <a:latin typeface="Arial Black" panose="020B0A04020102020204" pitchFamily="34" charset="0"/>
              </a:rPr>
              <a:t>Our Weekly Sermon Slides, Welcome Slides, and Bulletins are now available on our website.</a:t>
            </a:r>
          </a:p>
        </p:txBody>
      </p:sp>
      <p:pic>
        <p:nvPicPr>
          <p:cNvPr id="1026" name="Picture 2" descr="http://www.drycreekbaptist.org/wp-content/uploads/2014/04/missed.jpg"/>
          <p:cNvPicPr>
            <a:picLocks noChangeAspect="1" noChangeArrowheads="1"/>
          </p:cNvPicPr>
          <p:nvPr/>
        </p:nvPicPr>
        <p:blipFill rotWithShape="1">
          <a:blip r:embed="rId2" cstate="print"/>
          <a:srcRect l="1776" r="309" b="3"/>
          <a:stretch/>
        </p:blipFill>
        <p:spPr bwMode="auto">
          <a:xfrm>
            <a:off x="6090613" y="640082"/>
            <a:ext cx="5461724" cy="5577837"/>
          </a:xfrm>
          <a:prstGeom prst="rect">
            <a:avLst/>
          </a:prstGeom>
          <a:noFill/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D13EC9-A493-47BA-A108-748506B204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91412" y="769066"/>
            <a:ext cx="4561995" cy="49856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We now have a church app…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Download “</a:t>
            </a:r>
            <a:r>
              <a:rPr lang="en-US" sz="4000" dirty="0" err="1"/>
              <a:t>Churchflare</a:t>
            </a:r>
            <a:r>
              <a:rPr lang="en-US" sz="4000" dirty="0"/>
              <a:t>” and search for Summers Baptist Church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1B15DD5C-38E4-4426-8072-53E8F0DF78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3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Rectangle 1073">
            <a:extLst>
              <a:ext uri="{FF2B5EF4-FFF2-40B4-BE49-F238E27FC236}">
                <a16:creationId xmlns:a16="http://schemas.microsoft.com/office/drawing/2014/main" id="{D7A453D2-15D8-4403-815F-291FA1634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5" name="Rectangle 1074">
            <a:extLst>
              <a:ext uri="{FF2B5EF4-FFF2-40B4-BE49-F238E27FC236}">
                <a16:creationId xmlns:a16="http://schemas.microsoft.com/office/drawing/2014/main" id="{8161EA6B-09CA-445B-AB0D-8DF76FA92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76" name="Group 1075">
            <a:extLst>
              <a:ext uri="{FF2B5EF4-FFF2-40B4-BE49-F238E27FC236}">
                <a16:creationId xmlns:a16="http://schemas.microsoft.com/office/drawing/2014/main" id="{1EA1DAFF-CECA-492F-BFA1-22C64956B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1036" name="Oval 1035">
              <a:extLst>
                <a:ext uri="{FF2B5EF4-FFF2-40B4-BE49-F238E27FC236}">
                  <a16:creationId xmlns:a16="http://schemas.microsoft.com/office/drawing/2014/main" id="{5D3D3744-142C-4653-90AB-546FE6B84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7" name="Oval 1036">
              <a:extLst>
                <a:ext uri="{FF2B5EF4-FFF2-40B4-BE49-F238E27FC236}">
                  <a16:creationId xmlns:a16="http://schemas.microsoft.com/office/drawing/2014/main" id="{0BC69CAC-820B-41BA-BFCA-79B455768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8" name="Oval 1037">
              <a:extLst>
                <a:ext uri="{FF2B5EF4-FFF2-40B4-BE49-F238E27FC236}">
                  <a16:creationId xmlns:a16="http://schemas.microsoft.com/office/drawing/2014/main" id="{3D205E7A-88AB-4C4B-B8D1-5A76AA878B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9" name="Oval 1038">
              <a:extLst>
                <a:ext uri="{FF2B5EF4-FFF2-40B4-BE49-F238E27FC236}">
                  <a16:creationId xmlns:a16="http://schemas.microsoft.com/office/drawing/2014/main" id="{0D4286E9-8501-4EBF-874C-74897B4B6F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0" name="Oval 1039">
              <a:extLst>
                <a:ext uri="{FF2B5EF4-FFF2-40B4-BE49-F238E27FC236}">
                  <a16:creationId xmlns:a16="http://schemas.microsoft.com/office/drawing/2014/main" id="{45586ADC-910E-45C9-BAB4-CB0EFBEE5B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1" name="Oval 1040">
              <a:extLst>
                <a:ext uri="{FF2B5EF4-FFF2-40B4-BE49-F238E27FC236}">
                  <a16:creationId xmlns:a16="http://schemas.microsoft.com/office/drawing/2014/main" id="{DAB594C5-5BB0-49AE-8AAC-AE40A6F8A3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77" name="Rectangle 1076">
            <a:extLst>
              <a:ext uri="{FF2B5EF4-FFF2-40B4-BE49-F238E27FC236}">
                <a16:creationId xmlns:a16="http://schemas.microsoft.com/office/drawing/2014/main" id="{B8114C98-A349-4111-A123-E8EAB86AB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78" name="Group 1077">
            <a:extLst>
              <a:ext uri="{FF2B5EF4-FFF2-40B4-BE49-F238E27FC236}">
                <a16:creationId xmlns:a16="http://schemas.microsoft.com/office/drawing/2014/main" id="{670FB431-AE18-414D-92F4-1D12D199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1046" name="Straight Connector 1045">
              <a:extLst>
                <a:ext uri="{FF2B5EF4-FFF2-40B4-BE49-F238E27FC236}">
                  <a16:creationId xmlns:a16="http://schemas.microsoft.com/office/drawing/2014/main" id="{24467063-D74E-4D42-8790-B9F6D69584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7" name="Straight Connector 1046">
              <a:extLst>
                <a:ext uri="{FF2B5EF4-FFF2-40B4-BE49-F238E27FC236}">
                  <a16:creationId xmlns:a16="http://schemas.microsoft.com/office/drawing/2014/main" id="{A1D19BAC-1681-47BC-AAF5-92FAFFF6F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8" name="Straight Connector 1047">
              <a:extLst>
                <a:ext uri="{FF2B5EF4-FFF2-40B4-BE49-F238E27FC236}">
                  <a16:creationId xmlns:a16="http://schemas.microsoft.com/office/drawing/2014/main" id="{94347C2B-E846-452C-97AA-7E254FC1C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9" name="Straight Connector 1048">
              <a:extLst>
                <a:ext uri="{FF2B5EF4-FFF2-40B4-BE49-F238E27FC236}">
                  <a16:creationId xmlns:a16="http://schemas.microsoft.com/office/drawing/2014/main" id="{10EA2B35-7959-4C2A-84AA-FF5D94FED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A picture containing clipart&#10;&#10;Description automatically generat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83" r="1" b="7704"/>
          <a:stretch>
            <a:fillRect/>
          </a:stretch>
        </p:blipFill>
        <p:spPr bwMode="auto">
          <a:xfrm>
            <a:off x="626590" y="317578"/>
            <a:ext cx="10851111" cy="350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79" name="Group 1078">
            <a:extLst>
              <a:ext uri="{FF2B5EF4-FFF2-40B4-BE49-F238E27FC236}">
                <a16:creationId xmlns:a16="http://schemas.microsoft.com/office/drawing/2014/main" id="{AF19A774-30A5-488B-9BAF-629C64402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474192" y="482489"/>
            <a:ext cx="304800" cy="429768"/>
            <a:chOff x="215328" y="-46937"/>
            <a:chExt cx="304800" cy="2773841"/>
          </a:xfrm>
        </p:grpSpPr>
        <p:cxnSp>
          <p:nvCxnSpPr>
            <p:cNvPr id="1052" name="Straight Connector 1051">
              <a:extLst>
                <a:ext uri="{FF2B5EF4-FFF2-40B4-BE49-F238E27FC236}">
                  <a16:creationId xmlns:a16="http://schemas.microsoft.com/office/drawing/2014/main" id="{291EBF88-5B98-4258-A542-14C3AF2E52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3" name="Straight Connector 1052">
              <a:extLst>
                <a:ext uri="{FF2B5EF4-FFF2-40B4-BE49-F238E27FC236}">
                  <a16:creationId xmlns:a16="http://schemas.microsoft.com/office/drawing/2014/main" id="{8FBC2D58-9E3C-490D-BD7A-61EF07EA79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4" name="Straight Connector 1053">
              <a:extLst>
                <a:ext uri="{FF2B5EF4-FFF2-40B4-BE49-F238E27FC236}">
                  <a16:creationId xmlns:a16="http://schemas.microsoft.com/office/drawing/2014/main" id="{B6CF1BB4-1C1D-4EDE-BA26-0243FCF83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5" name="Straight Connector 1054">
              <a:extLst>
                <a:ext uri="{FF2B5EF4-FFF2-40B4-BE49-F238E27FC236}">
                  <a16:creationId xmlns:a16="http://schemas.microsoft.com/office/drawing/2014/main" id="{00C83729-E02F-4512-AFE7-F4792228BD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0" name="Rectangle 1079">
            <a:extLst>
              <a:ext uri="{FF2B5EF4-FFF2-40B4-BE49-F238E27FC236}">
                <a16:creationId xmlns:a16="http://schemas.microsoft.com/office/drawing/2014/main" id="{E2D3D3F2-ABBB-4453-B1C5-1BEBF7E4D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81" name="Group 1080">
            <a:extLst>
              <a:ext uri="{FF2B5EF4-FFF2-40B4-BE49-F238E27FC236}">
                <a16:creationId xmlns:a16="http://schemas.microsoft.com/office/drawing/2014/main" id="{8214E4A5-A0D2-42C4-8D14-D2A7E495F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1060" name="Straight Connector 1059">
              <a:extLst>
                <a:ext uri="{FF2B5EF4-FFF2-40B4-BE49-F238E27FC236}">
                  <a16:creationId xmlns:a16="http://schemas.microsoft.com/office/drawing/2014/main" id="{7494D7A0-6B21-41E8-A7D3-0033BBB7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1" name="Straight Connector 1060">
              <a:extLst>
                <a:ext uri="{FF2B5EF4-FFF2-40B4-BE49-F238E27FC236}">
                  <a16:creationId xmlns:a16="http://schemas.microsoft.com/office/drawing/2014/main" id="{1E141D7D-32B0-448E-A666-EA8703AFC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2" name="Straight Connector 1061">
              <a:extLst>
                <a:ext uri="{FF2B5EF4-FFF2-40B4-BE49-F238E27FC236}">
                  <a16:creationId xmlns:a16="http://schemas.microsoft.com/office/drawing/2014/main" id="{8D87E268-6345-420F-8B97-B37ED0410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3" name="Straight Connector 1062">
              <a:extLst>
                <a:ext uri="{FF2B5EF4-FFF2-40B4-BE49-F238E27FC236}">
                  <a16:creationId xmlns:a16="http://schemas.microsoft.com/office/drawing/2014/main" id="{35E1622E-7FA6-4760-A2BF-A8105EBF7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6590" y="4018143"/>
            <a:ext cx="10952385" cy="2129599"/>
          </a:xfrm>
          <a:noFill/>
        </p:spPr>
        <p:txBody>
          <a:bodyPr anchor="t"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600" dirty="0">
                <a:solidFill>
                  <a:schemeClr val="bg1"/>
                </a:solidFill>
                <a:latin typeface="Arial Black" panose="020B0A04020102020204" pitchFamily="34" charset="0"/>
              </a:rPr>
              <a:t>Today – Meagan Bailey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600" dirty="0">
                <a:solidFill>
                  <a:schemeClr val="bg1"/>
                </a:solidFill>
                <a:latin typeface="Arial Black" panose="020B0A04020102020204" pitchFamily="34" charset="0"/>
              </a:rPr>
              <a:t>Mar 1</a:t>
            </a:r>
            <a:r>
              <a:rPr lang="en-US" sz="3600" baseline="30000" dirty="0">
                <a:solidFill>
                  <a:schemeClr val="bg1"/>
                </a:solidFill>
                <a:latin typeface="Arial Black" panose="020B0A04020102020204" pitchFamily="34" charset="0"/>
              </a:rPr>
              <a:t>st</a:t>
            </a:r>
            <a:r>
              <a:rPr lang="en-US" sz="3600" dirty="0">
                <a:solidFill>
                  <a:schemeClr val="bg1"/>
                </a:solidFill>
                <a:latin typeface="Arial Black" panose="020B0A04020102020204" pitchFamily="34" charset="0"/>
              </a:rPr>
              <a:t> – Brenden &amp; Emilianne Cox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600" dirty="0">
                <a:solidFill>
                  <a:schemeClr val="bg1"/>
                </a:solidFill>
                <a:latin typeface="Arial Black" panose="020B0A04020102020204" pitchFamily="34" charset="0"/>
              </a:rPr>
              <a:t>Mar 8</a:t>
            </a:r>
            <a:r>
              <a:rPr lang="en-US" sz="3600" baseline="30000" dirty="0">
                <a:solidFill>
                  <a:schemeClr val="bg1"/>
                </a:solidFill>
                <a:latin typeface="Arial Black" panose="020B0A04020102020204" pitchFamily="34" charset="0"/>
              </a:rPr>
              <a:t>th</a:t>
            </a:r>
            <a:r>
              <a:rPr lang="en-US" sz="3600" dirty="0">
                <a:solidFill>
                  <a:schemeClr val="bg1"/>
                </a:solidFill>
                <a:latin typeface="Arial Black" panose="020B0A04020102020204" pitchFamily="34" charset="0"/>
              </a:rPr>
              <a:t> – Cody &amp; Cheyenne Holiday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600" dirty="0">
                <a:solidFill>
                  <a:schemeClr val="bg1"/>
                </a:solidFill>
                <a:latin typeface="Arial Black" panose="020B0A04020102020204" pitchFamily="34" charset="0"/>
              </a:rPr>
              <a:t>Mar </a:t>
            </a:r>
            <a:r>
              <a:rPr lang="en-US" sz="3600">
                <a:solidFill>
                  <a:schemeClr val="bg1"/>
                </a:solidFill>
                <a:latin typeface="Arial Black" panose="020B0A04020102020204" pitchFamily="34" charset="0"/>
              </a:rPr>
              <a:t>15</a:t>
            </a:r>
            <a:r>
              <a:rPr lang="en-US" sz="3600" baseline="30000">
                <a:solidFill>
                  <a:schemeClr val="bg1"/>
                </a:solidFill>
                <a:latin typeface="Arial Black" panose="020B0A04020102020204" pitchFamily="34" charset="0"/>
              </a:rPr>
              <a:t>th</a:t>
            </a:r>
            <a:r>
              <a:rPr lang="en-US" sz="3600">
                <a:solidFill>
                  <a:schemeClr val="bg1"/>
                </a:solidFill>
                <a:latin typeface="Arial Black" panose="020B0A04020102020204" pitchFamily="34" charset="0"/>
              </a:rPr>
              <a:t> – Dakota &amp; Kolby Leming</a:t>
            </a:r>
            <a:endParaRPr lang="en-US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3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384" y="2019004"/>
            <a:ext cx="6211716" cy="2819991"/>
          </a:xfrm>
        </p:spPr>
        <p:txBody>
          <a:bodyPr anchor="t">
            <a:noAutofit/>
          </a:bodyPr>
          <a:lstStyle/>
          <a:p>
            <a:pPr marL="0" indent="0" algn="ctr">
              <a:buNone/>
            </a:pPr>
            <a:r>
              <a:rPr lang="en-US" sz="4000" dirty="0">
                <a:latin typeface="Arial Black" panose="020B0A04020102020204" pitchFamily="34" charset="0"/>
                <a:cs typeface="Andalus" panose="02020603050405020304" pitchFamily="18" charset="-78"/>
              </a:rPr>
              <a:t>We need help in our Nursery ministry! Please see Bro Joel.</a:t>
            </a:r>
          </a:p>
        </p:txBody>
      </p:sp>
      <p:pic>
        <p:nvPicPr>
          <p:cNvPr id="2050" name="Picture 2" descr="A drawing of a cartoon character&#10;&#10;Description automatically generate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0" r="21631" b="-1"/>
          <a:stretch/>
        </p:blipFill>
        <p:spPr bwMode="auto"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597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76DF-BEBA-432E-AC1D-AB5AEE8B2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Sunday Small Group Bible Studies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F2270D-E712-4614-AB31-C605175534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13239" y="2386444"/>
            <a:ext cx="7669169" cy="375146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en-US" sz="4400" dirty="0"/>
              <a:t>Grief Support – 2</a:t>
            </a:r>
            <a:r>
              <a:rPr lang="en-US" sz="4400" baseline="30000" dirty="0"/>
              <a:t>nd</a:t>
            </a:r>
            <a:r>
              <a:rPr lang="en-US" sz="4400" dirty="0"/>
              <a:t> Sunday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17C994-4E1A-42BB-A609-6F83D6B00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386444"/>
            <a:ext cx="3039015" cy="208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09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4200FC-A9FC-4F84-BA7B-F6E816763E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1292" y="0"/>
            <a:ext cx="6540708" cy="4899218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D13EC9-A493-47BA-A108-748506B204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12" y="389455"/>
            <a:ext cx="4561995" cy="48992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1800"/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r>
              <a:rPr lang="en-US" sz="4000" dirty="0"/>
              <a:t>Meal at 5:30 ($1.00 per person or $5.00 for the family)</a:t>
            </a:r>
            <a:endParaRPr lang="en-US" sz="1800" dirty="0"/>
          </a:p>
          <a:p>
            <a:pPr marL="0" indent="0" algn="ctr">
              <a:buNone/>
            </a:pPr>
            <a:r>
              <a:rPr lang="en-US" sz="4000" dirty="0"/>
              <a:t>AWANA Clubs 6:15-7:30</a:t>
            </a:r>
          </a:p>
        </p:txBody>
      </p:sp>
    </p:spTree>
    <p:extLst>
      <p:ext uri="{BB962C8B-B14F-4D97-AF65-F5344CB8AC3E}">
        <p14:creationId xmlns:p14="http://schemas.microsoft.com/office/powerpoint/2010/main" val="119534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</TotalTime>
  <Words>217</Words>
  <Application>Microsoft Macintosh PowerPoint</Application>
  <PresentationFormat>Widescreen</PresentationFormat>
  <Paragraphs>29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Arial Black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Sunday Small Group Bible Studies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Summers Baptist Church</dc:creator>
  <cp:lastModifiedBy>Summers Baptist Church</cp:lastModifiedBy>
  <cp:revision>232</cp:revision>
  <dcterms:created xsi:type="dcterms:W3CDTF">2020-10-11T01:34:48Z</dcterms:created>
  <dcterms:modified xsi:type="dcterms:W3CDTF">2026-02-22T15:56:38Z</dcterms:modified>
</cp:coreProperties>
</file>