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7" r:id="rId3"/>
    <p:sldId id="269" r:id="rId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5B8852-B521-4C47-A141-571097A1E85D}" v="18" dt="2026-01-04T02:48:37.9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93" d="100"/>
          <a:sy n="93" d="100"/>
        </p:scale>
        <p:origin x="1152" y="3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63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mmers Baptist Church" userId="c7267abe811c1ba1" providerId="LiveId" clId="{0745378F-891A-436D-8619-5BCA7089CEF0}"/>
    <pc:docChg chg="modSld">
      <pc:chgData name="Summers Baptist Church" userId="c7267abe811c1ba1" providerId="LiveId" clId="{0745378F-891A-436D-8619-5BCA7089CEF0}" dt="2026-01-04T02:49:09.037" v="21" actId="14100"/>
      <pc:docMkLst>
        <pc:docMk/>
      </pc:docMkLst>
      <pc:sldChg chg="modSp mod">
        <pc:chgData name="Summers Baptist Church" userId="c7267abe811c1ba1" providerId="LiveId" clId="{0745378F-891A-436D-8619-5BCA7089CEF0}" dt="2026-01-04T02:48:04.028" v="17" actId="14100"/>
        <pc:sldMkLst>
          <pc:docMk/>
          <pc:sldMk cId="0" sldId="256"/>
        </pc:sldMkLst>
        <pc:spChg chg="mod">
          <ac:chgData name="Summers Baptist Church" userId="c7267abe811c1ba1" providerId="LiveId" clId="{0745378F-891A-436D-8619-5BCA7089CEF0}" dt="2026-01-04T02:48:04.028" v="17" actId="14100"/>
          <ac:spMkLst>
            <pc:docMk/>
            <pc:sldMk cId="0" sldId="256"/>
            <ac:spMk id="2050" creationId="{71F0AA37-E77E-72EC-E84B-4438C4957116}"/>
          </ac:spMkLst>
        </pc:spChg>
        <pc:spChg chg="mod">
          <ac:chgData name="Summers Baptist Church" userId="c7267abe811c1ba1" providerId="LiveId" clId="{0745378F-891A-436D-8619-5BCA7089CEF0}" dt="2026-01-04T02:47:39.876" v="14" actId="1076"/>
          <ac:spMkLst>
            <pc:docMk/>
            <pc:sldMk cId="0" sldId="256"/>
            <ac:spMk id="3076" creationId="{4BF30050-E1CA-AFDF-46B3-18A5FCD59EC0}"/>
          </ac:spMkLst>
        </pc:spChg>
      </pc:sldChg>
      <pc:sldChg chg="modSp mod">
        <pc:chgData name="Summers Baptist Church" userId="c7267abe811c1ba1" providerId="LiveId" clId="{0745378F-891A-436D-8619-5BCA7089CEF0}" dt="2026-01-04T02:49:09.037" v="21" actId="14100"/>
        <pc:sldMkLst>
          <pc:docMk/>
          <pc:sldMk cId="0" sldId="269"/>
        </pc:sldMkLst>
        <pc:spChg chg="mod">
          <ac:chgData name="Summers Baptist Church" userId="c7267abe811c1ba1" providerId="LiveId" clId="{0745378F-891A-436D-8619-5BCA7089CEF0}" dt="2026-01-04T02:49:09.037" v="21" actId="14100"/>
          <ac:spMkLst>
            <pc:docMk/>
            <pc:sldMk cId="0" sldId="269"/>
            <ac:spMk id="3" creationId="{8DCBD52C-38A0-4F77-5AC7-C9FB2622621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7361FCA-3B0F-D25C-04E3-DC1E8E9CCBD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87238" cy="6850063"/>
            <a:chOff x="0" y="0"/>
            <a:chExt cx="5758" cy="4315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7E21F46C-D86D-B613-867A-4BBA90BAA13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" name="Freeform 4">
                <a:extLst>
                  <a:ext uri="{FF2B5EF4-FFF2-40B4-BE49-F238E27FC236}">
                    <a16:creationId xmlns:a16="http://schemas.microsoft.com/office/drawing/2014/main" id="{D1ECF966-207D-1A93-2429-20D754ABD2F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7" name="Freeform 5">
                <a:extLst>
                  <a:ext uri="{FF2B5EF4-FFF2-40B4-BE49-F238E27FC236}">
                    <a16:creationId xmlns:a16="http://schemas.microsoft.com/office/drawing/2014/main" id="{8835CF99-0CA1-92BC-CA45-94D98F8E646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3F9C1263-77CC-2771-0392-1C034BEF951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9" name="Freeform 7">
                <a:extLst>
                  <a:ext uri="{FF2B5EF4-FFF2-40B4-BE49-F238E27FC236}">
                    <a16:creationId xmlns:a16="http://schemas.microsoft.com/office/drawing/2014/main" id="{74D002A8-DE42-985F-85DB-A11464F0ACC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Freeform 8">
                <a:extLst>
                  <a:ext uri="{FF2B5EF4-FFF2-40B4-BE49-F238E27FC236}">
                    <a16:creationId xmlns:a16="http://schemas.microsoft.com/office/drawing/2014/main" id="{9673EA73-8F3D-3915-8EC0-B5357E4A465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4" name="Freeform 9">
              <a:extLst>
                <a:ext uri="{FF2B5EF4-FFF2-40B4-BE49-F238E27FC236}">
                  <a16:creationId xmlns:a16="http://schemas.microsoft.com/office/drawing/2014/main" id="{70877BF7-D225-C311-9B57-8456C1ADE6E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5" name="Freeform 10">
              <a:extLst>
                <a:ext uri="{FF2B5EF4-FFF2-40B4-BE49-F238E27FC236}">
                  <a16:creationId xmlns:a16="http://schemas.microsoft.com/office/drawing/2014/main" id="{DF797B11-01F1-DFCA-0064-5D22DD74099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655 h 1906"/>
                <a:gd name="T4" fmla="*/ 5776 w 5740"/>
                <a:gd name="T5" fmla="*/ 1655 h 1906"/>
                <a:gd name="T6" fmla="*/ 5776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29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736726"/>
            <a:ext cx="103632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30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88FBF897-0295-B251-254C-C6C7552D9D0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CED51864-DBD3-E37A-A6F3-09828DC189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5157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8BB6A4A9-502F-20B0-1101-A4CECBEC87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5475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9F9BE-0BF0-47A6-894F-E8A5589768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353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1A67725-53EE-7E1B-FC95-A66C81248E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AE55591-0608-679F-B2AB-969F693AC91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B1510-91B0-46AC-8392-1DE8494A3E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B7098494-6FAA-8441-3554-F7E4CFF46B6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909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C7D42BA-C7B1-C838-5F45-8C41881268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34103CD-B46F-3596-563B-202A56EE6A4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B0FB8-A405-436E-836C-DA98FDC8E7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35EF4EDF-987F-84C3-F38E-4C07DDEDC368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97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9C77C3A-6E7A-2432-0130-598235E09F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CF7D522-BB28-C3BD-F095-59BD466D74A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774CF-917D-4F3C-9FDF-0F69A52A18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C680A3E5-F7F1-DA61-97E7-781307C623FD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83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64FCE57-19F2-B7A5-4A31-CFD9E01C3F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374832D-7AB8-C7E9-F048-DCA3539E7FF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AFA26-10C6-405E-B4C6-EB3B13C1E3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0919845F-10B9-165F-B4E0-90D2D2A8B27E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10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9C7899C-AB75-2283-6370-056E6B4CAD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7FAD88C-C967-AB94-2EBD-1A1F1AAA5A7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6FA06-8A40-4D28-BF83-C767903045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321CB923-A95F-D469-778E-3E6A62E25F0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387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CE5F6291-C5BD-3A4D-48DA-3967BE0507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C56B353-9C60-4E89-84C5-68CA9090A98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AC7ED-ADA4-4906-BA6A-05BEDEC52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D9A782E1-34D0-8180-A9BE-2C58C46D2BF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144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374EEE-ED3B-A7FE-C06F-03C18E214A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3FE27D2-E23C-D6C7-1B26-53915042FCE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A4A32-7139-42A9-80EC-9A8C613C04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AD71E211-AC5F-C271-8A7A-FCFB20EABA91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633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E5E2DF8-9E58-7A0D-D054-2AC2D3BA11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878CE71-702D-9F84-88EF-E832BB35683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261BA-2058-4A7F-AFA8-80DB10B5C5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977F2B80-14C4-58FC-CDCC-55A54B2CF6F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358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A386227-75F6-84FC-4B84-62EFCB50FD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1BE7430-7E98-A3C8-2EA3-33F1AA8EB9F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2C99C-EBBF-4686-B2A8-81AE240DD0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B903D7CA-1F12-FD86-F69B-5E8A45D51708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848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CDAAFBF-ADE7-16A7-520B-2439722981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A3D0E70-A1F1-774D-91DA-5FC5638CDC6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A62CC2-1F12-49EA-BB7A-E58D3D9EAC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9F854E52-F7BB-9B21-0A26-13DE6DB5F5A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406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3148BE8-B835-A870-693F-8D52C8CCAA0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5157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CB0E0F15-8D69-FE68-67C4-DD3D7C4BAC8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387FB25-3D2B-431A-A29F-A7D466B42A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06294A0E-D9B1-6513-E570-2434817F8D1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87238" cy="6850063"/>
            <a:chOff x="0" y="0"/>
            <a:chExt cx="5758" cy="4315"/>
          </a:xfrm>
        </p:grpSpPr>
        <p:grpSp>
          <p:nvGrpSpPr>
            <p:cNvPr id="1032" name="Group 5">
              <a:extLst>
                <a:ext uri="{FF2B5EF4-FFF2-40B4-BE49-F238E27FC236}">
                  <a16:creationId xmlns:a16="http://schemas.microsoft.com/office/drawing/2014/main" id="{25D8055D-B1B0-2B1E-4504-E7706CF0A2D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270" name="Freeform 6">
                <a:extLst>
                  <a:ext uri="{FF2B5EF4-FFF2-40B4-BE49-F238E27FC236}">
                    <a16:creationId xmlns:a16="http://schemas.microsoft.com/office/drawing/2014/main" id="{3C2481DC-4097-75D6-5281-D01CE7B93AF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1271" name="Freeform 7">
                <a:extLst>
                  <a:ext uri="{FF2B5EF4-FFF2-40B4-BE49-F238E27FC236}">
                    <a16:creationId xmlns:a16="http://schemas.microsoft.com/office/drawing/2014/main" id="{04999329-E9DA-5E53-834A-027E39A9F3F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1272" name="Freeform 8">
                <a:extLst>
                  <a:ext uri="{FF2B5EF4-FFF2-40B4-BE49-F238E27FC236}">
                    <a16:creationId xmlns:a16="http://schemas.microsoft.com/office/drawing/2014/main" id="{9CA10B4F-3238-F60C-5986-631F16E8A24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038" name="Freeform 9">
                <a:extLst>
                  <a:ext uri="{FF2B5EF4-FFF2-40B4-BE49-F238E27FC236}">
                    <a16:creationId xmlns:a16="http://schemas.microsoft.com/office/drawing/2014/main" id="{1F63F961-D70A-9BFE-34D6-F457947EBB3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4" name="Freeform 10">
                <a:extLst>
                  <a:ext uri="{FF2B5EF4-FFF2-40B4-BE49-F238E27FC236}">
                    <a16:creationId xmlns:a16="http://schemas.microsoft.com/office/drawing/2014/main" id="{54A4C2E3-BE48-0292-127B-DABD0C0A208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1275" name="Freeform 11">
              <a:extLst>
                <a:ext uri="{FF2B5EF4-FFF2-40B4-BE49-F238E27FC236}">
                  <a16:creationId xmlns:a16="http://schemas.microsoft.com/office/drawing/2014/main" id="{409F7A3E-C91E-9DF8-87D3-B4D075A4CF9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034" name="Freeform 12">
              <a:extLst>
                <a:ext uri="{FF2B5EF4-FFF2-40B4-BE49-F238E27FC236}">
                  <a16:creationId xmlns:a16="http://schemas.microsoft.com/office/drawing/2014/main" id="{0355443B-F1D5-E742-C6BC-606CEFFF696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655 h 1906"/>
                <a:gd name="T4" fmla="*/ 5776 w 5740"/>
                <a:gd name="T5" fmla="*/ 1655 h 1906"/>
                <a:gd name="T6" fmla="*/ 5776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7" name="Rectangle 13">
            <a:extLst>
              <a:ext uri="{FF2B5EF4-FFF2-40B4-BE49-F238E27FC236}">
                <a16:creationId xmlns:a16="http://schemas.microsoft.com/office/drawing/2014/main" id="{37AFB1ED-75E4-8D03-152B-4DFFEB7C65D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278" name="Rectangle 14">
            <a:extLst>
              <a:ext uri="{FF2B5EF4-FFF2-40B4-BE49-F238E27FC236}">
                <a16:creationId xmlns:a16="http://schemas.microsoft.com/office/drawing/2014/main" id="{9F18AFFA-0BFF-C681-796B-D03E98C58D6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9" name="Rectangle 15">
            <a:extLst>
              <a:ext uri="{FF2B5EF4-FFF2-40B4-BE49-F238E27FC236}">
                <a16:creationId xmlns:a16="http://schemas.microsoft.com/office/drawing/2014/main" id="{E56B0F59-933D-C5B4-3CC0-9114A273D8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0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F0AA37-E77E-72EC-E84B-4438C495711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152400"/>
            <a:ext cx="11887200" cy="6553200"/>
          </a:xfrm>
        </p:spPr>
        <p:txBody>
          <a:bodyPr/>
          <a:lstStyle/>
          <a:p>
            <a:pPr eaLnBrk="1" hangingPunct="1">
              <a:defRPr/>
            </a:pPr>
            <a:br>
              <a:rPr lang="en-US" sz="4400" b="0" u="sng" dirty="0"/>
            </a:br>
            <a:br>
              <a:rPr lang="en-US" sz="4400" b="0" u="sng" dirty="0"/>
            </a:br>
            <a:r>
              <a:rPr lang="en-US" sz="8800" dirty="0"/>
              <a:t>Living With The End </a:t>
            </a:r>
            <a:br>
              <a:rPr lang="en-US" sz="8800" dirty="0"/>
            </a:br>
            <a:r>
              <a:rPr lang="en-US" sz="8800" dirty="0"/>
              <a:t>In Mind</a:t>
            </a:r>
            <a:br>
              <a:rPr lang="en-US" sz="8800" dirty="0"/>
            </a:br>
            <a:br>
              <a:rPr lang="en-US" sz="4400" dirty="0"/>
            </a:br>
            <a:r>
              <a:rPr lang="en-US" sz="7200" dirty="0"/>
              <a:t>Philippians 3:4-14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D50C2CA-B16C-EF0F-2E9A-1EF52074C9A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4BF30050-E1CA-AFDF-46B3-18A5FCD59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0823" y="3886200"/>
            <a:ext cx="12192001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Arial" panose="020B0604020202020204" pitchFamily="34" charset="0"/>
              </a:rPr>
              <a:t>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Arial" panose="020B0604020202020204" pitchFamily="34" charset="0"/>
              </a:rPr>
              <a:t>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      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endParaRPr lang="en-US" altLang="en-US" sz="1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B9540-A5A4-6190-C706-807A71E83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705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b="1" dirty="0"/>
              <a:t>TEXT     </a:t>
            </a:r>
            <a:r>
              <a:rPr lang="en-US" dirty="0"/>
              <a:t>Philippians 3:4-14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BD52C-38A0-4F77-5AC7-C9FB26226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0"/>
            <a:ext cx="11887200" cy="6858000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Char char="Ø"/>
              <a:defRPr/>
            </a:pPr>
            <a:r>
              <a:rPr lang="en-US" sz="6600" b="1" dirty="0"/>
              <a:t>To Know God In My Private Life  vs. </a:t>
            </a:r>
            <a:r>
              <a:rPr lang="en-US" sz="6600" b="1" dirty="0" err="1"/>
              <a:t>10a</a:t>
            </a:r>
            <a:endParaRPr lang="en-US" sz="6600" b="1" dirty="0"/>
          </a:p>
          <a:p>
            <a:pPr marL="609600" indent="-609600" eaLnBrk="1" hangingPunct="1">
              <a:buFont typeface="Wingdings" panose="05000000000000000000" pitchFamily="2" charset="2"/>
              <a:buChar char="Ø"/>
              <a:defRPr/>
            </a:pPr>
            <a:r>
              <a:rPr lang="en-US" sz="6600" b="1" dirty="0"/>
              <a:t>To Grow With God In My Personal Life  vs. </a:t>
            </a:r>
            <a:r>
              <a:rPr lang="en-US" sz="6600" b="1" dirty="0" err="1"/>
              <a:t>10b</a:t>
            </a:r>
            <a:r>
              <a:rPr lang="en-US" sz="6600" b="1" dirty="0"/>
              <a:t> </a:t>
            </a:r>
          </a:p>
          <a:p>
            <a:pPr marL="609600" indent="-609600" eaLnBrk="1" hangingPunct="1">
              <a:buFont typeface="Wingdings" panose="05000000000000000000" pitchFamily="2" charset="2"/>
              <a:buChar char="Ø"/>
              <a:defRPr/>
            </a:pPr>
            <a:r>
              <a:rPr lang="en-US" sz="6600" b="1" dirty="0"/>
              <a:t>To Show God On My  Public Life   vs. </a:t>
            </a:r>
            <a:r>
              <a:rPr lang="en-US" sz="6600" b="1" dirty="0" err="1"/>
              <a:t>10c</a:t>
            </a:r>
            <a:endParaRPr lang="en-US" sz="6600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cs typeface="Arial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1052</TotalTime>
  <Words>51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Garamond</vt:lpstr>
      <vt:lpstr>Arial</vt:lpstr>
      <vt:lpstr>Wingdings</vt:lpstr>
      <vt:lpstr>Aptos</vt:lpstr>
      <vt:lpstr>Stream</vt:lpstr>
      <vt:lpstr>  Living With The End  In Mind  Philippians 3:4-14</vt:lpstr>
      <vt:lpstr>PowerPoint Presentation</vt:lpstr>
      <vt:lpstr>PowerPoint Presentation</vt:lpstr>
    </vt:vector>
  </TitlesOfParts>
  <Company>Bethlem Baptist Church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Sermon</dc:title>
  <dc:creator>Paul Young</dc:creator>
  <cp:lastModifiedBy>Summers Baptist Church</cp:lastModifiedBy>
  <cp:revision>76</cp:revision>
  <dcterms:created xsi:type="dcterms:W3CDTF">2005-12-05T18:33:46Z</dcterms:created>
  <dcterms:modified xsi:type="dcterms:W3CDTF">2026-01-04T02:49:15Z</dcterms:modified>
</cp:coreProperties>
</file>