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1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123" d="100"/>
          <a:sy n="123" d="100"/>
        </p:scale>
        <p:origin x="1176" y="33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63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9/6/2025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440643-2DDA-4F7F-95F1-5F5DF7EF5FA6}" type="datetimeFigureOut">
              <a:rPr lang="en-US" smtClean="0"/>
              <a:pPr/>
              <a:t>9/6/2025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9/6/2025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440643-2DDA-4F7F-95F1-5F5DF7EF5FA6}" type="datetimeFigureOut">
              <a:rPr lang="en-US" smtClean="0"/>
              <a:pPr/>
              <a:t>9/6/2025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3350"/>
            <a:ext cx="9144000" cy="28956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/>
              <a:t>What To Do When You Don’t Know What </a:t>
            </a:r>
            <a:br>
              <a:rPr lang="en-US" sz="6600" b="1" dirty="0"/>
            </a:br>
            <a:r>
              <a:rPr lang="en-US" sz="6600" b="1" dirty="0"/>
              <a:t>To Do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143249"/>
            <a:ext cx="9144000" cy="2000251"/>
          </a:xfrm>
        </p:spPr>
        <p:txBody>
          <a:bodyPr>
            <a:noAutofit/>
          </a:bodyPr>
          <a:lstStyle/>
          <a:p>
            <a:pPr algn="r"/>
            <a:endParaRPr lang="en-US" sz="2800" b="1" dirty="0"/>
          </a:p>
          <a:p>
            <a:pPr algn="ctr"/>
            <a:r>
              <a:rPr 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 Chronicles 20:1-27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38150"/>
            <a:ext cx="9144000" cy="470535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067800" cy="1066800"/>
          </a:xfrm>
        </p:spPr>
        <p:txBody>
          <a:bodyPr>
            <a:noAutofit/>
          </a:bodyPr>
          <a:lstStyle/>
          <a:p>
            <a:pPr algn="ctr"/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4244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t>Jehoshaphat Faced A Problem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71550"/>
            <a:ext cx="9144000" cy="4171950"/>
          </a:xfrm>
        </p:spPr>
        <p:txBody>
          <a:bodyPr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The Nature Of</a:t>
            </a: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None/>
              <a:tabLst/>
              <a:defRPr/>
            </a:pPr>
            <a:r>
              <a:rPr lang="en-US" sz="6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  </a:t>
            </a: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Problems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Georgia"/>
              <a:buChar char="•"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Our Preparation </a:t>
            </a: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None/>
              <a:tabLst/>
              <a:defRPr/>
            </a:pPr>
            <a:r>
              <a:rPr lang="en-US" sz="6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  </a:t>
            </a: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For Problems</a:t>
            </a:r>
          </a:p>
          <a:p>
            <a:pPr marL="109728" lvl="0" indent="0">
              <a:buNone/>
            </a:pPr>
            <a:endParaRPr lang="en-US" sz="3600" b="1" dirty="0"/>
          </a:p>
          <a:p>
            <a:pPr lvl="0">
              <a:buNone/>
            </a:pPr>
            <a:endParaRPr lang="en-US" sz="2300" b="1" dirty="0"/>
          </a:p>
          <a:p>
            <a:pPr algn="just">
              <a:buNone/>
            </a:pPr>
            <a:r>
              <a:rPr lang="en-US" sz="3200" b="1" dirty="0"/>
              <a:t>	  </a:t>
            </a:r>
          </a:p>
          <a:p>
            <a:pPr>
              <a:buNone/>
            </a:pPr>
            <a:r>
              <a:rPr lang="en-US" sz="3200" dirty="0"/>
              <a:t> </a:t>
            </a:r>
            <a:endParaRPr lang="en-US" sz="3200" b="1" dirty="0"/>
          </a:p>
          <a:p>
            <a:pPr lvl="0" algn="just">
              <a:buNone/>
            </a:pPr>
            <a:endParaRPr lang="en-US" sz="3600" dirty="0"/>
          </a:p>
          <a:p>
            <a:pPr marL="609600" indent="-609600">
              <a:lnSpc>
                <a:spcPct val="80000"/>
              </a:lnSpc>
              <a:buNone/>
            </a:pPr>
            <a:endParaRPr lang="en-US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7229C-9EE3-E452-F59B-D3EC847D1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E2132-9B51-6978-231E-0CD68B736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3350"/>
            <a:ext cx="9067800" cy="1066800"/>
          </a:xfrm>
        </p:spPr>
        <p:txBody>
          <a:bodyPr>
            <a:noAutofit/>
          </a:bodyPr>
          <a:lstStyle/>
          <a:p>
            <a:pPr algn="ctr"/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4244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t>Jehoshaphat Faced A Problem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9AE0F-8B4F-828D-C4B4-7CBA1E2E1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47750"/>
            <a:ext cx="9144000" cy="4095750"/>
          </a:xfrm>
        </p:spPr>
        <p:txBody>
          <a:bodyPr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Our Perception of</a:t>
            </a: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None/>
              <a:tabLst/>
              <a:defRPr/>
            </a:pPr>
            <a:r>
              <a:rPr lang="en-US" sz="66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  </a:t>
            </a: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+mn-ea"/>
                <a:cs typeface="+mn-cs"/>
              </a:rPr>
              <a:t>Problems 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/>
              <a:ea typeface="+mn-ea"/>
              <a:cs typeface="+mn-cs"/>
            </a:endParaRPr>
          </a:p>
          <a:p>
            <a:pPr marL="109728" lvl="0" indent="0">
              <a:buNone/>
            </a:pPr>
            <a:endParaRPr lang="en-US" sz="3600" b="1" dirty="0"/>
          </a:p>
          <a:p>
            <a:pPr lvl="0">
              <a:buNone/>
            </a:pPr>
            <a:endParaRPr lang="en-US" sz="2300" b="1" dirty="0"/>
          </a:p>
          <a:p>
            <a:pPr algn="just">
              <a:buNone/>
            </a:pPr>
            <a:r>
              <a:rPr lang="en-US" sz="3200" b="1" dirty="0"/>
              <a:t>	  </a:t>
            </a:r>
          </a:p>
          <a:p>
            <a:pPr>
              <a:buNone/>
            </a:pPr>
            <a:r>
              <a:rPr lang="en-US" sz="3200" dirty="0"/>
              <a:t> </a:t>
            </a:r>
            <a:endParaRPr lang="en-US" sz="3200" b="1" dirty="0"/>
          </a:p>
          <a:p>
            <a:pPr lvl="0" algn="just">
              <a:buNone/>
            </a:pPr>
            <a:endParaRPr lang="en-US" sz="3600" dirty="0"/>
          </a:p>
          <a:p>
            <a:pPr marL="609600" indent="-609600">
              <a:lnSpc>
                <a:spcPct val="80000"/>
              </a:lnSpc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931262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622</TotalTime>
  <Words>43</Words>
  <Application>Microsoft Office PowerPoint</Application>
  <PresentationFormat>On-screen Show (16:9)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Georgia</vt:lpstr>
      <vt:lpstr>Trebuchet MS</vt:lpstr>
      <vt:lpstr>Wingdings 2</vt:lpstr>
      <vt:lpstr>Urban</vt:lpstr>
      <vt:lpstr>What To Do When You Don’t Know What  To Do</vt:lpstr>
      <vt:lpstr>PowerPoint Presentation</vt:lpstr>
      <vt:lpstr>Jehoshaphat Faced A Problem </vt:lpstr>
      <vt:lpstr>Jehoshaphat Faced A Problem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Most Dangerous Worship</dc:title>
  <dc:creator>The Youngs</dc:creator>
  <cp:lastModifiedBy>Summers Baptist Church</cp:lastModifiedBy>
  <cp:revision>77</cp:revision>
  <dcterms:created xsi:type="dcterms:W3CDTF">2010-10-31T05:03:18Z</dcterms:created>
  <dcterms:modified xsi:type="dcterms:W3CDTF">2025-09-07T01:41:02Z</dcterms:modified>
</cp:coreProperties>
</file>