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64" d="100"/>
          <a:sy n="64" d="100"/>
        </p:scale>
        <p:origin x="954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9D9DCAA-D948-4C29-B2C3-25BB4D9C0ACC}" type="datetimeFigureOut">
              <a:rPr lang="en-US" smtClean="0"/>
              <a:pPr/>
              <a:t>6/20/2026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F1B2076-7E96-4170-A5BD-4F0DAB0015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304800"/>
            <a:ext cx="8458200" cy="5105400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Biblical Principles for  Hurting Parents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4191000"/>
            <a:ext cx="8610600" cy="2133600"/>
          </a:xfrm>
        </p:spPr>
        <p:txBody>
          <a:bodyPr>
            <a:normAutofit fontScale="77500" lnSpcReduction="20000"/>
          </a:bodyPr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7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Proverbs 22:6</a:t>
            </a:r>
          </a:p>
          <a:p>
            <a:pPr algn="ctr"/>
            <a:endParaRPr lang="en-US" sz="2400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0820400" cy="6858000"/>
          </a:xfrm>
        </p:spPr>
        <p:txBody>
          <a:bodyPr/>
          <a:lstStyle/>
          <a:p>
            <a:pPr>
              <a:buNone/>
            </a:pPr>
            <a:r>
              <a:rPr lang="en-US" sz="4000" b="1" dirty="0"/>
              <a:t>Text  Proverbs 22:6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79149-9039-86C2-A23C-69829E45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4B63B-E333-9647-AD5A-8546C66A1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896600" cy="6858000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sz="5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Some Parents Are Hurting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Want To Be Parents</a:t>
            </a:r>
          </a:p>
          <a:p>
            <a:pPr marL="0" lvl="0" indent="0">
              <a:buNone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Had A Child Who Died</a:t>
            </a:r>
          </a:p>
          <a:p>
            <a:pPr marL="0" lvl="0" indent="0">
              <a:buNone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 Children Are Alienated</a:t>
            </a:r>
          </a:p>
          <a:p>
            <a:pPr marL="0" lvl="0" indent="0">
              <a:buNone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 Children Have Rebelled  </a:t>
            </a:r>
          </a:p>
          <a:p>
            <a:pPr lvl="0">
              <a:buNone/>
            </a:pPr>
            <a:r>
              <a:rPr lang="en-US" sz="2800" b="1" dirty="0"/>
              <a:t>	</a:t>
            </a:r>
            <a:endParaRPr lang="en-US" b="1" dirty="0"/>
          </a:p>
          <a:p>
            <a:pPr lvl="0"/>
            <a:endParaRPr lang="en-US" sz="2800" b="1" dirty="0"/>
          </a:p>
          <a:p>
            <a:pPr lvl="0"/>
            <a:endParaRPr lang="en-US" sz="2800" b="1" dirty="0"/>
          </a:p>
          <a:p>
            <a:pPr lvl="0"/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3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0896600" cy="6629400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HURTING PARENTS NEED TO…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 Their Children Go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 Them to Make Mistakes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Enable or Rescue Them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Stop Beating Yourself Up</a:t>
            </a:r>
          </a:p>
          <a:p>
            <a:pPr lvl="0">
              <a:buFont typeface="Wingdings" pitchFamily="2" charset="2"/>
              <a:buChar char="v"/>
            </a:pPr>
            <a:r>
              <a:rPr lang="en-US" sz="5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 Your Mistakes</a:t>
            </a:r>
            <a:endParaRPr 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Ever Stop Praying  </a:t>
            </a:r>
          </a:p>
          <a:p>
            <a:pPr lvl="0">
              <a:buNone/>
            </a:pPr>
            <a:r>
              <a:rPr lang="en-US" sz="2800" b="1" dirty="0"/>
              <a:t>	</a:t>
            </a:r>
            <a:endParaRPr lang="en-US" b="1" dirty="0"/>
          </a:p>
          <a:p>
            <a:pPr lvl="0"/>
            <a:endParaRPr lang="en-US" sz="2800" b="1" dirty="0"/>
          </a:p>
          <a:p>
            <a:pPr lvl="0"/>
            <a:endParaRPr lang="en-US" sz="2800" b="1" dirty="0"/>
          </a:p>
          <a:p>
            <a:pPr lvl="0"/>
            <a:endParaRPr lang="en-US" sz="2800" b="1" dirty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112</TotalTime>
  <Words>71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Trebuchet MS</vt:lpstr>
      <vt:lpstr>Wingdings</vt:lpstr>
      <vt:lpstr>Wingdings 2</vt:lpstr>
      <vt:lpstr>Opulent</vt:lpstr>
      <vt:lpstr>   Biblical Principles for  Hurting Parents  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Blessing in a Box of Bones</dc:title>
  <dc:creator>Paul</dc:creator>
  <cp:lastModifiedBy>Summers Baptist Church</cp:lastModifiedBy>
  <cp:revision>18</cp:revision>
  <dcterms:created xsi:type="dcterms:W3CDTF">2013-04-14T03:16:55Z</dcterms:created>
  <dcterms:modified xsi:type="dcterms:W3CDTF">2026-06-20T17:20:07Z</dcterms:modified>
</cp:coreProperties>
</file>