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0" r:id="rId4"/>
    <p:sldId id="264" r:id="rId5"/>
    <p:sldId id="265" r:id="rId6"/>
    <p:sldId id="266" r:id="rId7"/>
    <p:sldId id="267" r:id="rId8"/>
    <p:sldId id="263" r:id="rId9"/>
    <p:sldId id="268" r:id="rId10"/>
    <p:sldId id="26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876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mmers Baptist Church" userId="c7267abe811c1ba1" providerId="LiveId" clId="{0745378F-891A-436D-8619-5BCA7089CEF0}"/>
    <pc:docChg chg="custSel addSld delSld modSld">
      <pc:chgData name="Summers Baptist Church" userId="c7267abe811c1ba1" providerId="LiveId" clId="{0745378F-891A-436D-8619-5BCA7089CEF0}" dt="2026-05-31T14:33:37.043" v="722" actId="47"/>
      <pc:docMkLst>
        <pc:docMk/>
      </pc:docMkLst>
      <pc:sldChg chg="modSp mod">
        <pc:chgData name="Summers Baptist Church" userId="c7267abe811c1ba1" providerId="LiveId" clId="{0745378F-891A-436D-8619-5BCA7089CEF0}" dt="2026-05-31T14:23:03.187" v="116" actId="20577"/>
        <pc:sldMkLst>
          <pc:docMk/>
          <pc:sldMk cId="0" sldId="256"/>
        </pc:sldMkLst>
        <pc:spChg chg="mod">
          <ac:chgData name="Summers Baptist Church" userId="c7267abe811c1ba1" providerId="LiveId" clId="{0745378F-891A-436D-8619-5BCA7089CEF0}" dt="2026-05-31T14:21:16.819" v="36" actId="1076"/>
          <ac:spMkLst>
            <pc:docMk/>
            <pc:sldMk cId="0" sldId="256"/>
            <ac:spMk id="2" creationId="{00000000-0000-0000-0000-000000000000}"/>
          </ac:spMkLst>
        </pc:spChg>
        <pc:spChg chg="mod">
          <ac:chgData name="Summers Baptist Church" userId="c7267abe811c1ba1" providerId="LiveId" clId="{0745378F-891A-436D-8619-5BCA7089CEF0}" dt="2026-05-31T14:23:03.187" v="116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Summers Baptist Church" userId="c7267abe811c1ba1" providerId="LiveId" clId="{0745378F-891A-436D-8619-5BCA7089CEF0}" dt="2026-05-31T14:23:53.711" v="141" actId="14100"/>
        <pc:sldMkLst>
          <pc:docMk/>
          <pc:sldMk cId="0" sldId="260"/>
        </pc:sldMkLst>
        <pc:spChg chg="mod">
          <ac:chgData name="Summers Baptist Church" userId="c7267abe811c1ba1" providerId="LiveId" clId="{0745378F-891A-436D-8619-5BCA7089CEF0}" dt="2026-05-31T14:23:53.711" v="141" actId="14100"/>
          <ac:spMkLst>
            <pc:docMk/>
            <pc:sldMk cId="0" sldId="260"/>
            <ac:spMk id="3" creationId="{00000000-0000-0000-0000-000000000000}"/>
          </ac:spMkLst>
        </pc:spChg>
      </pc:sldChg>
      <pc:sldChg chg="modSp mod">
        <pc:chgData name="Summers Baptist Church" userId="c7267abe811c1ba1" providerId="LiveId" clId="{0745378F-891A-436D-8619-5BCA7089CEF0}" dt="2026-05-31T14:21:45.355" v="98" actId="20577"/>
        <pc:sldMkLst>
          <pc:docMk/>
          <pc:sldMk cId="0" sldId="261"/>
        </pc:sldMkLst>
        <pc:spChg chg="mod">
          <ac:chgData name="Summers Baptist Church" userId="c7267abe811c1ba1" providerId="LiveId" clId="{0745378F-891A-436D-8619-5BCA7089CEF0}" dt="2026-05-31T14:21:45.355" v="98" actId="20577"/>
          <ac:spMkLst>
            <pc:docMk/>
            <pc:sldMk cId="0" sldId="261"/>
            <ac:spMk id="3" creationId="{00000000-0000-0000-0000-000000000000}"/>
          </ac:spMkLst>
        </pc:spChg>
      </pc:sldChg>
      <pc:sldChg chg="addSp modSp mod chgLayout">
        <pc:chgData name="Summers Baptist Church" userId="c7267abe811c1ba1" providerId="LiveId" clId="{0745378F-891A-436D-8619-5BCA7089CEF0}" dt="2026-05-31T14:29:04.006" v="370" actId="33524"/>
        <pc:sldMkLst>
          <pc:docMk/>
          <pc:sldMk cId="3610625103" sldId="263"/>
        </pc:sldMkLst>
        <pc:spChg chg="add mod ord">
          <ac:chgData name="Summers Baptist Church" userId="c7267abe811c1ba1" providerId="LiveId" clId="{0745378F-891A-436D-8619-5BCA7089CEF0}" dt="2026-05-31T14:28:03.724" v="240" actId="20577"/>
          <ac:spMkLst>
            <pc:docMk/>
            <pc:sldMk cId="3610625103" sldId="263"/>
            <ac:spMk id="2" creationId="{06F6E1AF-6B77-4298-4606-8796A49D4293}"/>
          </ac:spMkLst>
        </pc:spChg>
        <pc:spChg chg="mod ord">
          <ac:chgData name="Summers Baptist Church" userId="c7267abe811c1ba1" providerId="LiveId" clId="{0745378F-891A-436D-8619-5BCA7089CEF0}" dt="2026-05-31T14:29:04.006" v="370" actId="33524"/>
          <ac:spMkLst>
            <pc:docMk/>
            <pc:sldMk cId="3610625103" sldId="263"/>
            <ac:spMk id="3" creationId="{00000000-0000-0000-0000-000000000000}"/>
          </ac:spMkLst>
        </pc:spChg>
      </pc:sldChg>
      <pc:sldChg chg="modSp mod">
        <pc:chgData name="Summers Baptist Church" userId="c7267abe811c1ba1" providerId="LiveId" clId="{0745378F-891A-436D-8619-5BCA7089CEF0}" dt="2026-05-31T14:24:35.614" v="149" actId="123"/>
        <pc:sldMkLst>
          <pc:docMk/>
          <pc:sldMk cId="3616936732" sldId="264"/>
        </pc:sldMkLst>
        <pc:spChg chg="mod">
          <ac:chgData name="Summers Baptist Church" userId="c7267abe811c1ba1" providerId="LiveId" clId="{0745378F-891A-436D-8619-5BCA7089CEF0}" dt="2026-05-31T14:24:35.614" v="149" actId="123"/>
          <ac:spMkLst>
            <pc:docMk/>
            <pc:sldMk cId="3616936732" sldId="264"/>
            <ac:spMk id="3" creationId="{00000000-0000-0000-0000-000000000000}"/>
          </ac:spMkLst>
        </pc:spChg>
      </pc:sldChg>
      <pc:sldChg chg="modSp mod">
        <pc:chgData name="Summers Baptist Church" userId="c7267abe811c1ba1" providerId="LiveId" clId="{0745378F-891A-436D-8619-5BCA7089CEF0}" dt="2026-05-31T14:25:11.431" v="153" actId="123"/>
        <pc:sldMkLst>
          <pc:docMk/>
          <pc:sldMk cId="960777944" sldId="265"/>
        </pc:sldMkLst>
        <pc:spChg chg="mod">
          <ac:chgData name="Summers Baptist Church" userId="c7267abe811c1ba1" providerId="LiveId" clId="{0745378F-891A-436D-8619-5BCA7089CEF0}" dt="2026-05-31T14:25:11.431" v="153" actId="123"/>
          <ac:spMkLst>
            <pc:docMk/>
            <pc:sldMk cId="960777944" sldId="265"/>
            <ac:spMk id="3" creationId="{00000000-0000-0000-0000-000000000000}"/>
          </ac:spMkLst>
        </pc:spChg>
      </pc:sldChg>
      <pc:sldChg chg="modSp mod">
        <pc:chgData name="Summers Baptist Church" userId="c7267abe811c1ba1" providerId="LiveId" clId="{0745378F-891A-436D-8619-5BCA7089CEF0}" dt="2026-05-31T14:25:43.171" v="159" actId="123"/>
        <pc:sldMkLst>
          <pc:docMk/>
          <pc:sldMk cId="404384190" sldId="266"/>
        </pc:sldMkLst>
        <pc:spChg chg="mod">
          <ac:chgData name="Summers Baptist Church" userId="c7267abe811c1ba1" providerId="LiveId" clId="{0745378F-891A-436D-8619-5BCA7089CEF0}" dt="2026-05-31T14:25:43.171" v="159" actId="123"/>
          <ac:spMkLst>
            <pc:docMk/>
            <pc:sldMk cId="404384190" sldId="266"/>
            <ac:spMk id="3" creationId="{00000000-0000-0000-0000-000000000000}"/>
          </ac:spMkLst>
        </pc:spChg>
      </pc:sldChg>
      <pc:sldChg chg="modSp del mod">
        <pc:chgData name="Summers Baptist Church" userId="c7267abe811c1ba1" providerId="LiveId" clId="{0745378F-891A-436D-8619-5BCA7089CEF0}" dt="2026-05-31T14:26:06.925" v="164" actId="47"/>
        <pc:sldMkLst>
          <pc:docMk/>
          <pc:sldMk cId="1710039043" sldId="267"/>
        </pc:sldMkLst>
        <pc:spChg chg="mod">
          <ac:chgData name="Summers Baptist Church" userId="c7267abe811c1ba1" providerId="LiveId" clId="{0745378F-891A-436D-8619-5BCA7089CEF0}" dt="2026-05-31T14:26:04.407" v="163" actId="20577"/>
          <ac:spMkLst>
            <pc:docMk/>
            <pc:sldMk cId="1710039043" sldId="267"/>
            <ac:spMk id="3" creationId="{00000000-0000-0000-0000-000000000000}"/>
          </ac:spMkLst>
        </pc:spChg>
      </pc:sldChg>
      <pc:sldChg chg="modSp add mod">
        <pc:chgData name="Summers Baptist Church" userId="c7267abe811c1ba1" providerId="LiveId" clId="{0745378F-891A-436D-8619-5BCA7089CEF0}" dt="2026-05-31T14:26:25.590" v="168"/>
        <pc:sldMkLst>
          <pc:docMk/>
          <pc:sldMk cId="2406153303" sldId="267"/>
        </pc:sldMkLst>
        <pc:spChg chg="mod">
          <ac:chgData name="Summers Baptist Church" userId="c7267abe811c1ba1" providerId="LiveId" clId="{0745378F-891A-436D-8619-5BCA7089CEF0}" dt="2026-05-31T14:26:25.590" v="168"/>
          <ac:spMkLst>
            <pc:docMk/>
            <pc:sldMk cId="2406153303" sldId="267"/>
            <ac:spMk id="3" creationId="{31ECA15D-5D98-12C5-9734-CE35DB92D645}"/>
          </ac:spMkLst>
        </pc:spChg>
      </pc:sldChg>
      <pc:sldChg chg="modSp add mod">
        <pc:chgData name="Summers Baptist Church" userId="c7267abe811c1ba1" providerId="LiveId" clId="{0745378F-891A-436D-8619-5BCA7089CEF0}" dt="2026-05-31T14:31:14.012" v="540" actId="20577"/>
        <pc:sldMkLst>
          <pc:docMk/>
          <pc:sldMk cId="1778092569" sldId="268"/>
        </pc:sldMkLst>
        <pc:spChg chg="mod">
          <ac:chgData name="Summers Baptist Church" userId="c7267abe811c1ba1" providerId="LiveId" clId="{0745378F-891A-436D-8619-5BCA7089CEF0}" dt="2026-05-31T14:29:31.074" v="398" actId="20577"/>
          <ac:spMkLst>
            <pc:docMk/>
            <pc:sldMk cId="1778092569" sldId="268"/>
            <ac:spMk id="2" creationId="{29A4B9E2-C51C-C258-C9A2-C6122EED1D29}"/>
          </ac:spMkLst>
        </pc:spChg>
        <pc:spChg chg="mod">
          <ac:chgData name="Summers Baptist Church" userId="c7267abe811c1ba1" providerId="LiveId" clId="{0745378F-891A-436D-8619-5BCA7089CEF0}" dt="2026-05-31T14:31:14.012" v="540" actId="20577"/>
          <ac:spMkLst>
            <pc:docMk/>
            <pc:sldMk cId="1778092569" sldId="268"/>
            <ac:spMk id="3" creationId="{EFFDD879-DB75-671D-F63C-5302393BF35A}"/>
          </ac:spMkLst>
        </pc:spChg>
      </pc:sldChg>
      <pc:sldChg chg="del">
        <pc:chgData name="Summers Baptist Church" userId="c7267abe811c1ba1" providerId="LiveId" clId="{0745378F-891A-436D-8619-5BCA7089CEF0}" dt="2026-05-31T14:25:48.063" v="160" actId="47"/>
        <pc:sldMkLst>
          <pc:docMk/>
          <pc:sldMk cId="3061073852" sldId="268"/>
        </pc:sldMkLst>
      </pc:sldChg>
      <pc:sldChg chg="modSp add mod">
        <pc:chgData name="Summers Baptist Church" userId="c7267abe811c1ba1" providerId="LiveId" clId="{0745378F-891A-436D-8619-5BCA7089CEF0}" dt="2026-05-31T14:32:57.741" v="701" actId="20577"/>
        <pc:sldMkLst>
          <pc:docMk/>
          <pc:sldMk cId="985067361" sldId="269"/>
        </pc:sldMkLst>
        <pc:spChg chg="mod">
          <ac:chgData name="Summers Baptist Church" userId="c7267abe811c1ba1" providerId="LiveId" clId="{0745378F-891A-436D-8619-5BCA7089CEF0}" dt="2026-05-31T14:31:36.229" v="550" actId="20577"/>
          <ac:spMkLst>
            <pc:docMk/>
            <pc:sldMk cId="985067361" sldId="269"/>
            <ac:spMk id="2" creationId="{44882E9A-84E4-CAD8-A83C-113411B168BE}"/>
          </ac:spMkLst>
        </pc:spChg>
        <pc:spChg chg="mod">
          <ac:chgData name="Summers Baptist Church" userId="c7267abe811c1ba1" providerId="LiveId" clId="{0745378F-891A-436D-8619-5BCA7089CEF0}" dt="2026-05-31T14:32:57.741" v="701" actId="20577"/>
          <ac:spMkLst>
            <pc:docMk/>
            <pc:sldMk cId="985067361" sldId="269"/>
            <ac:spMk id="3" creationId="{4B865385-E457-1386-0082-FD7AEB53227F}"/>
          </ac:spMkLst>
        </pc:spChg>
      </pc:sldChg>
      <pc:sldChg chg="modSp add del mod">
        <pc:chgData name="Summers Baptist Church" userId="c7267abe811c1ba1" providerId="LiveId" clId="{0745378F-891A-436D-8619-5BCA7089CEF0}" dt="2026-05-31T14:33:37.043" v="722" actId="47"/>
        <pc:sldMkLst>
          <pc:docMk/>
          <pc:sldMk cId="1782926268" sldId="270"/>
        </pc:sldMkLst>
        <pc:spChg chg="mod">
          <ac:chgData name="Summers Baptist Church" userId="c7267abe811c1ba1" providerId="LiveId" clId="{0745378F-891A-436D-8619-5BCA7089CEF0}" dt="2026-05-31T14:33:13.615" v="721" actId="20577"/>
          <ac:spMkLst>
            <pc:docMk/>
            <pc:sldMk cId="1782926268" sldId="270"/>
            <ac:spMk id="2" creationId="{85D36B0B-3FCE-83D4-0DC2-3D3CCFFF7D8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800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FBD8D7C-ADDF-4503-B7F5-349147A578F4}" type="datetimeFigureOut">
              <a:rPr lang="en-US" smtClean="0"/>
              <a:pPr/>
              <a:t>5/31/2026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1DD6028-8BBF-460B-A472-C8E7EC8CD7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8D7C-ADDF-4503-B7F5-349147A578F4}" type="datetimeFigureOut">
              <a:rPr lang="en-US" smtClean="0"/>
              <a:pPr/>
              <a:t>5/31/2026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6028-8BBF-460B-A472-C8E7EC8CD7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8D7C-ADDF-4503-B7F5-349147A578F4}" type="datetimeFigureOut">
              <a:rPr lang="en-US" smtClean="0"/>
              <a:pPr/>
              <a:t>5/31/2026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6028-8BBF-460B-A472-C8E7EC8CD7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8D7C-ADDF-4503-B7F5-349147A578F4}" type="datetimeFigureOut">
              <a:rPr lang="en-US" smtClean="0"/>
              <a:pPr/>
              <a:t>5/31/2026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6028-8BBF-460B-A472-C8E7EC8CD7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8D7C-ADDF-4503-B7F5-349147A578F4}" type="datetimeFigureOut">
              <a:rPr lang="en-US" smtClean="0"/>
              <a:pPr/>
              <a:t>5/31/2026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6028-8BBF-460B-A472-C8E7EC8CD7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 dirty="0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8D7C-ADDF-4503-B7F5-349147A578F4}" type="datetimeFigureOut">
              <a:rPr lang="en-US" smtClean="0"/>
              <a:pPr/>
              <a:t>5/31/2026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6028-8BBF-460B-A472-C8E7EC8CD7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8D7C-ADDF-4503-B7F5-349147A578F4}" type="datetimeFigureOut">
              <a:rPr lang="en-US" smtClean="0"/>
              <a:pPr/>
              <a:t>5/31/2026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6028-8BBF-460B-A472-C8E7EC8CD7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8D7C-ADDF-4503-B7F5-349147A578F4}" type="datetimeFigureOut">
              <a:rPr lang="en-US" smtClean="0"/>
              <a:pPr/>
              <a:t>5/31/2026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6028-8BBF-460B-A472-C8E7EC8CD7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8D7C-ADDF-4503-B7F5-349147A578F4}" type="datetimeFigureOut">
              <a:rPr lang="en-US" smtClean="0"/>
              <a:pPr/>
              <a:t>5/31/2026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6028-8BBF-460B-A472-C8E7EC8CD7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FFBD8D7C-ADDF-4503-B7F5-349147A578F4}" type="datetimeFigureOut">
              <a:rPr lang="en-US" smtClean="0"/>
              <a:pPr/>
              <a:t>5/31/2026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6028-8BBF-460B-A472-C8E7EC8CD7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FBD8D7C-ADDF-4503-B7F5-349147A578F4}" type="datetimeFigureOut">
              <a:rPr lang="en-US" smtClean="0"/>
              <a:pPr/>
              <a:t>5/31/2026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1DD6028-8BBF-460B-A472-C8E7EC8CD7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 dirty="0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FBD8D7C-ADDF-4503-B7F5-349147A578F4}" type="datetimeFigureOut">
              <a:rPr lang="en-US" smtClean="0"/>
              <a:pPr/>
              <a:t>5/31/2026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1DD6028-8BBF-460B-A472-C8E7EC8CD7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1524000"/>
            <a:ext cx="12039600" cy="1524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Sometimes Life is Tough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200400"/>
            <a:ext cx="12192000" cy="1295400"/>
          </a:xfrm>
        </p:spPr>
        <p:txBody>
          <a:bodyPr>
            <a:noAutofit/>
          </a:bodyPr>
          <a:lstStyle/>
          <a:p>
            <a:pPr algn="ctr"/>
            <a:r>
              <a:rPr lang="en-US" sz="7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16:29 – 33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5779F6-2A41-7166-AC47-4EF133C1CD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65385-E457-1386-0082-FD7AEB532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5400" b="1" dirty="0"/>
              <a:t>Our sins are forgiven through His sacrifice (</a:t>
            </a:r>
            <a:r>
              <a:rPr lang="en-US" sz="4400" b="1" dirty="0"/>
              <a:t>Matt 9:2</a:t>
            </a:r>
            <a:r>
              <a:rPr lang="en-US" sz="5400" b="1" dirty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en-US" sz="5400" b="1" dirty="0"/>
              <a:t>Our greatest need is not physical, but spiritual</a:t>
            </a:r>
          </a:p>
          <a:p>
            <a:pPr>
              <a:buFont typeface="Wingdings" pitchFamily="2" charset="2"/>
              <a:buChar char="§"/>
            </a:pPr>
            <a:r>
              <a:rPr lang="en-US" sz="5400" b="1" dirty="0"/>
              <a:t>The joy of salvation</a:t>
            </a:r>
          </a:p>
          <a:p>
            <a:pPr>
              <a:buFont typeface="Wingdings" pitchFamily="2" charset="2"/>
              <a:buChar char="§"/>
            </a:pPr>
            <a:endParaRPr lang="en-US" sz="2800" b="1" dirty="0"/>
          </a:p>
          <a:p>
            <a:pPr marL="109728" indent="0">
              <a:buNone/>
            </a:pPr>
            <a:endParaRPr lang="en-US" sz="2800" b="1" dirty="0"/>
          </a:p>
          <a:p>
            <a:pPr>
              <a:buNone/>
            </a:pPr>
            <a:endParaRPr lang="en-US" b="1" dirty="0"/>
          </a:p>
          <a:p>
            <a:pPr>
              <a:buNone/>
            </a:pPr>
            <a:endParaRPr lang="en-US" b="1" dirty="0"/>
          </a:p>
          <a:p>
            <a:pPr>
              <a:buNone/>
            </a:pPr>
            <a:endParaRPr lang="en-US" b="1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882E9A-84E4-CAD8-A83C-113411B16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III. He forgives</a:t>
            </a:r>
          </a:p>
        </p:txBody>
      </p:sp>
    </p:spTree>
    <p:extLst>
      <p:ext uri="{BB962C8B-B14F-4D97-AF65-F5344CB8AC3E}">
        <p14:creationId xmlns:p14="http://schemas.microsoft.com/office/powerpoint/2010/main" val="985067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400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Health and Wealth</a:t>
            </a:r>
          </a:p>
          <a:p>
            <a:pPr marL="109728" indent="0">
              <a:buNone/>
            </a:pPr>
            <a:endParaRPr lang="en-US" sz="6000" b="1" dirty="0"/>
          </a:p>
          <a:p>
            <a:pPr>
              <a:buFont typeface="Wingdings" pitchFamily="2" charset="2"/>
              <a:buChar char="§"/>
            </a:pP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Just Pray</a:t>
            </a:r>
            <a:endParaRPr lang="en-US" sz="2800" b="1" dirty="0"/>
          </a:p>
          <a:p>
            <a:pPr marL="109728" indent="0">
              <a:buNone/>
            </a:pPr>
            <a:endParaRPr lang="en-US" sz="6000" b="1" dirty="0"/>
          </a:p>
          <a:p>
            <a:pPr>
              <a:buFont typeface="Wingdings" pitchFamily="2" charset="2"/>
              <a:buChar char="§"/>
            </a:pP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Wonder What They Did</a:t>
            </a:r>
          </a:p>
          <a:p>
            <a:pPr marL="109728" indent="0">
              <a:buNone/>
            </a:pP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9728" indent="0">
              <a:buNone/>
            </a:pPr>
            <a:endParaRPr 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§"/>
            </a:pPr>
            <a:endParaRPr lang="en-US" sz="2800" b="1" dirty="0"/>
          </a:p>
          <a:p>
            <a:pPr marL="109728" indent="0">
              <a:buNone/>
            </a:pPr>
            <a:endParaRPr lang="en-US" sz="2800" b="1" dirty="0"/>
          </a:p>
          <a:p>
            <a:pPr>
              <a:buNone/>
            </a:pPr>
            <a:endParaRPr lang="en-US" b="1" dirty="0"/>
          </a:p>
          <a:p>
            <a:pPr>
              <a:buNone/>
            </a:pPr>
            <a:endParaRPr lang="en-US" b="1" dirty="0"/>
          </a:p>
          <a:p>
            <a:pPr>
              <a:buNone/>
            </a:pPr>
            <a:endParaRPr lang="en-US" b="1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11887200" cy="5867400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en-US" sz="6600" b="1" dirty="0">
                <a:latin typeface="Franklin Gothic Medium" panose="020B0603020102020204" pitchFamily="34" charset="0"/>
              </a:rPr>
              <a:t>John 16  </a:t>
            </a:r>
            <a:r>
              <a:rPr lang="en-US" sz="6000" b="1" i="0" baseline="3000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29</a:t>
            </a:r>
            <a:r>
              <a:rPr lang="en-US" sz="4800" b="1" i="0" baseline="3000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6600" b="1" i="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His disciples said unto him, Lo, now </a:t>
            </a:r>
            <a:r>
              <a:rPr lang="en-US" sz="6600" b="1" i="0" dirty="0" err="1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speakest</a:t>
            </a:r>
            <a:r>
              <a:rPr lang="en-US" sz="6600" b="1" i="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 thou plainly, and </a:t>
            </a:r>
            <a:r>
              <a:rPr lang="en-US" sz="6600" b="1" i="0" dirty="0" err="1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speakest</a:t>
            </a:r>
            <a:r>
              <a:rPr lang="en-US" sz="6600" b="1" i="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 no proverb.</a:t>
            </a:r>
            <a:endParaRPr lang="en-US" sz="6600" b="1" i="0" dirty="0">
              <a:effectLst/>
              <a:latin typeface="Verdana" panose="020B0604030504040204" pitchFamily="34" charset="0"/>
            </a:endParaRPr>
          </a:p>
          <a:p>
            <a:pPr>
              <a:buNone/>
            </a:pPr>
            <a:endParaRPr lang="en-US" sz="2800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11887200" cy="5867400"/>
          </a:xfrm>
        </p:spPr>
        <p:txBody>
          <a:bodyPr>
            <a:normAutofit lnSpcReduction="10000"/>
          </a:bodyPr>
          <a:lstStyle/>
          <a:p>
            <a:pPr marL="109728" indent="0" algn="just">
              <a:buNone/>
            </a:pPr>
            <a:r>
              <a:rPr lang="en-US" sz="5400" b="1" baseline="30000" dirty="0">
                <a:solidFill>
                  <a:srgbClr val="000000"/>
                </a:solidFill>
                <a:latin typeface="Franklin Gothic Medium" panose="020B0603020102020204" pitchFamily="34" charset="0"/>
              </a:rPr>
              <a:t>30</a:t>
            </a:r>
            <a:r>
              <a:rPr lang="en-US" sz="5400" b="1" i="0" baseline="3000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4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600" b="1" i="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Now are we sure that thou knowest all things, and </a:t>
            </a:r>
            <a:r>
              <a:rPr lang="en-US" sz="6600" b="1" i="0" dirty="0" err="1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needest</a:t>
            </a:r>
            <a:r>
              <a:rPr lang="en-US" sz="6600" b="1" i="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 not that any man should ask thee: by this we believe that thou </a:t>
            </a:r>
            <a:r>
              <a:rPr lang="en-US" sz="6600" b="1" i="0" dirty="0" err="1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camest</a:t>
            </a:r>
            <a:r>
              <a:rPr lang="en-US" sz="6600" b="1" i="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 forth from God.</a:t>
            </a:r>
            <a:endParaRPr lang="en-US" sz="2800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936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11887200" cy="6400800"/>
          </a:xfrm>
        </p:spPr>
        <p:txBody>
          <a:bodyPr>
            <a:normAutofit fontScale="85000" lnSpcReduction="20000"/>
          </a:bodyPr>
          <a:lstStyle/>
          <a:p>
            <a:pPr marL="109728" indent="0" algn="just">
              <a:buNone/>
            </a:pPr>
            <a:r>
              <a:rPr lang="en-US" sz="6400" b="1" i="0" baseline="3000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31</a:t>
            </a:r>
            <a:r>
              <a:rPr lang="en-US" sz="4800" b="1" i="0" baseline="3000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4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7800" b="1" i="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Jesus answered them, Do ye now believe?</a:t>
            </a:r>
            <a:endParaRPr lang="en-US" sz="6600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777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11887200" cy="6400800"/>
          </a:xfrm>
        </p:spPr>
        <p:txBody>
          <a:bodyPr>
            <a:normAutofit fontScale="92500" lnSpcReduction="20000"/>
          </a:bodyPr>
          <a:lstStyle/>
          <a:p>
            <a:pPr marL="109728" indent="0" algn="just">
              <a:buNone/>
            </a:pPr>
            <a:r>
              <a:rPr lang="en-US" sz="5800" b="1" i="0" baseline="3000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32</a:t>
            </a:r>
            <a:r>
              <a:rPr lang="en-US" sz="4400" b="1" i="0" baseline="3000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7100" b="1" i="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Behold, the hour cometh, yea, is now come, that ye shall be scattered, every man to his own, and shall leave me alone: and yet I am not alone, because the Father is with me.</a:t>
            </a:r>
            <a:endParaRPr lang="en-US" sz="7100" b="1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384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93380A-2973-CB82-0B41-F7134D0D32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CA15D-5D98-12C5-9734-CE35DB92D6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0"/>
            <a:ext cx="11887200" cy="6400800"/>
          </a:xfrm>
        </p:spPr>
        <p:txBody>
          <a:bodyPr>
            <a:normAutofit fontScale="92500" lnSpcReduction="20000"/>
          </a:bodyPr>
          <a:lstStyle/>
          <a:p>
            <a:pPr marL="109728" indent="0" algn="just">
              <a:buNone/>
            </a:pPr>
            <a:r>
              <a:rPr lang="en-US" sz="5800" b="1" i="0" baseline="3000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33</a:t>
            </a:r>
            <a:r>
              <a:rPr lang="en-US" sz="4400" b="1" i="0" baseline="3000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7100" b="1" i="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These things I have spoken unto you, that in me ye might have peace. In the world ye shall have tribulation: but be of good cheer; I have overcome the world.</a:t>
            </a:r>
            <a:endParaRPr lang="en-US" sz="7100" b="1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6153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5400" b="1" dirty="0"/>
              <a:t>Never promised a trouble-free life</a:t>
            </a:r>
          </a:p>
          <a:p>
            <a:pPr>
              <a:buFont typeface="Wingdings" pitchFamily="2" charset="2"/>
              <a:buChar char="§"/>
            </a:pPr>
            <a:r>
              <a:rPr lang="en-US" sz="5400" b="1" dirty="0"/>
              <a:t>He did promise victory during trouble</a:t>
            </a:r>
          </a:p>
          <a:p>
            <a:pPr>
              <a:buFont typeface="Wingdings" pitchFamily="2" charset="2"/>
              <a:buChar char="§"/>
            </a:pPr>
            <a:r>
              <a:rPr lang="en-US" sz="5400" b="1" dirty="0"/>
              <a:t>We can face trouble with faith</a:t>
            </a:r>
          </a:p>
          <a:p>
            <a:pPr>
              <a:buFont typeface="Wingdings" pitchFamily="2" charset="2"/>
              <a:buChar char="§"/>
            </a:pPr>
            <a:endParaRPr lang="en-US" sz="2800" b="1" dirty="0"/>
          </a:p>
          <a:p>
            <a:pPr marL="109728" indent="0">
              <a:buNone/>
            </a:pPr>
            <a:endParaRPr lang="en-US" sz="2800" b="1" dirty="0"/>
          </a:p>
          <a:p>
            <a:pPr>
              <a:buNone/>
            </a:pPr>
            <a:endParaRPr lang="en-US" b="1" dirty="0"/>
          </a:p>
          <a:p>
            <a:pPr>
              <a:buNone/>
            </a:pPr>
            <a:endParaRPr lang="en-US" b="1" dirty="0"/>
          </a:p>
          <a:p>
            <a:pPr>
              <a:buNone/>
            </a:pPr>
            <a:endParaRPr lang="en-US" b="1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F6E1AF-6B77-4298-4606-8796A49D4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I. He has already won</a:t>
            </a:r>
          </a:p>
        </p:txBody>
      </p:sp>
    </p:spTree>
    <p:extLst>
      <p:ext uri="{BB962C8B-B14F-4D97-AF65-F5344CB8AC3E}">
        <p14:creationId xmlns:p14="http://schemas.microsoft.com/office/powerpoint/2010/main" val="3610625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85403B-609F-8BCD-617D-9470A5D061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DD879-DB75-671D-F63C-5302393BF3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5400" b="1" dirty="0"/>
              <a:t>His presence is greater than our problems (</a:t>
            </a:r>
            <a:r>
              <a:rPr lang="en-US" sz="4400" b="1" dirty="0"/>
              <a:t>Matt 14:27</a:t>
            </a:r>
            <a:r>
              <a:rPr lang="en-US" sz="5400" b="1" dirty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en-US" sz="5400" b="1" dirty="0"/>
              <a:t>Fear loses its power when we recognize Him</a:t>
            </a:r>
          </a:p>
          <a:p>
            <a:pPr>
              <a:buFont typeface="Wingdings" pitchFamily="2" charset="2"/>
              <a:buChar char="§"/>
            </a:pPr>
            <a:endParaRPr lang="en-US" sz="2800" b="1" dirty="0"/>
          </a:p>
          <a:p>
            <a:pPr marL="109728" indent="0">
              <a:buNone/>
            </a:pPr>
            <a:endParaRPr lang="en-US" sz="2800" b="1" dirty="0"/>
          </a:p>
          <a:p>
            <a:pPr>
              <a:buNone/>
            </a:pPr>
            <a:endParaRPr lang="en-US" b="1" dirty="0"/>
          </a:p>
          <a:p>
            <a:pPr>
              <a:buNone/>
            </a:pPr>
            <a:endParaRPr lang="en-US" b="1" dirty="0"/>
          </a:p>
          <a:p>
            <a:pPr>
              <a:buNone/>
            </a:pPr>
            <a:endParaRPr lang="en-US" b="1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A4B9E2-C51C-C258-C9A2-C6122EED1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II. He is present</a:t>
            </a:r>
          </a:p>
        </p:txBody>
      </p:sp>
    </p:spTree>
    <p:extLst>
      <p:ext uri="{BB962C8B-B14F-4D97-AF65-F5344CB8AC3E}">
        <p14:creationId xmlns:p14="http://schemas.microsoft.com/office/powerpoint/2010/main" val="17780925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218</TotalTime>
  <Words>240</Words>
  <Application>Microsoft Office PowerPoint</Application>
  <PresentationFormat>Widescreen</PresentationFormat>
  <Paragraphs>49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Franklin Gothic Medium</vt:lpstr>
      <vt:lpstr>Lucida Sans Unicode</vt:lpstr>
      <vt:lpstr>system-ui</vt:lpstr>
      <vt:lpstr>Verdana</vt:lpstr>
      <vt:lpstr>Wingdings</vt:lpstr>
      <vt:lpstr>Wingdings 2</vt:lpstr>
      <vt:lpstr>Wingdings 3</vt:lpstr>
      <vt:lpstr>Concourse</vt:lpstr>
      <vt:lpstr>Sometimes Life is Tough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I. He has already won</vt:lpstr>
      <vt:lpstr>II. He is present</vt:lpstr>
      <vt:lpstr>III. He forgives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Abundant Life: Even in Death</dc:title>
  <dc:creator>Paul</dc:creator>
  <cp:lastModifiedBy>Summers Baptist Church</cp:lastModifiedBy>
  <cp:revision>26</cp:revision>
  <dcterms:created xsi:type="dcterms:W3CDTF">2012-01-14T04:54:14Z</dcterms:created>
  <dcterms:modified xsi:type="dcterms:W3CDTF">2026-05-31T14:33:42Z</dcterms:modified>
</cp:coreProperties>
</file>