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83B7F0-4520-4152-882C-360F7564E789}" v="1" dt="2024-01-28T15:56:44.0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57" autoAdjust="0"/>
    <p:restoredTop sz="84867" autoAdjust="0"/>
  </p:normalViewPr>
  <p:slideViewPr>
    <p:cSldViewPr>
      <p:cViewPr varScale="1">
        <p:scale>
          <a:sx n="90" d="100"/>
          <a:sy n="90" d="100"/>
        </p:scale>
        <p:origin x="1428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mmers Baptist Church" userId="c7267abe811c1ba1" providerId="LiveId" clId="{2583B7F0-4520-4152-882C-360F7564E789}"/>
    <pc:docChg chg="undo redo custSel addSld modSld">
      <pc:chgData name="Summers Baptist Church" userId="c7267abe811c1ba1" providerId="LiveId" clId="{2583B7F0-4520-4152-882C-360F7564E789}" dt="2024-01-28T16:00:16.459" v="132" actId="11"/>
      <pc:docMkLst>
        <pc:docMk/>
      </pc:docMkLst>
      <pc:sldChg chg="modSp mod">
        <pc:chgData name="Summers Baptist Church" userId="c7267abe811c1ba1" providerId="LiveId" clId="{2583B7F0-4520-4152-882C-360F7564E789}" dt="2024-01-28T15:54:53.999" v="49" actId="5793"/>
        <pc:sldMkLst>
          <pc:docMk/>
          <pc:sldMk cId="0" sldId="258"/>
        </pc:sldMkLst>
        <pc:spChg chg="mod">
          <ac:chgData name="Summers Baptist Church" userId="c7267abe811c1ba1" providerId="LiveId" clId="{2583B7F0-4520-4152-882C-360F7564E789}" dt="2024-01-28T15:54:21.993" v="36" actId="1076"/>
          <ac:spMkLst>
            <pc:docMk/>
            <pc:sldMk cId="0" sldId="258"/>
            <ac:spMk id="2" creationId="{00000000-0000-0000-0000-000000000000}"/>
          </ac:spMkLst>
        </pc:spChg>
        <pc:spChg chg="mod">
          <ac:chgData name="Summers Baptist Church" userId="c7267abe811c1ba1" providerId="LiveId" clId="{2583B7F0-4520-4152-882C-360F7564E789}" dt="2024-01-28T15:54:53.999" v="49" actId="5793"/>
          <ac:spMkLst>
            <pc:docMk/>
            <pc:sldMk cId="0" sldId="258"/>
            <ac:spMk id="3" creationId="{00000000-0000-0000-0000-000000000000}"/>
          </ac:spMkLst>
        </pc:spChg>
      </pc:sldChg>
      <pc:sldChg chg="addSp delSp modSp add mod">
        <pc:chgData name="Summers Baptist Church" userId="c7267abe811c1ba1" providerId="LiveId" clId="{2583B7F0-4520-4152-882C-360F7564E789}" dt="2024-01-28T15:55:43.647" v="59" actId="20577"/>
        <pc:sldMkLst>
          <pc:docMk/>
          <pc:sldMk cId="3844079129" sldId="267"/>
        </pc:sldMkLst>
        <pc:spChg chg="del">
          <ac:chgData name="Summers Baptist Church" userId="c7267abe811c1ba1" providerId="LiveId" clId="{2583B7F0-4520-4152-882C-360F7564E789}" dt="2024-01-28T15:54:30.624" v="38" actId="478"/>
          <ac:spMkLst>
            <pc:docMk/>
            <pc:sldMk cId="3844079129" sldId="267"/>
            <ac:spMk id="2" creationId="{00000000-0000-0000-0000-000000000000}"/>
          </ac:spMkLst>
        </pc:spChg>
        <pc:spChg chg="mod">
          <ac:chgData name="Summers Baptist Church" userId="c7267abe811c1ba1" providerId="LiveId" clId="{2583B7F0-4520-4152-882C-360F7564E789}" dt="2024-01-28T15:55:43.647" v="59" actId="20577"/>
          <ac:spMkLst>
            <pc:docMk/>
            <pc:sldMk cId="3844079129" sldId="267"/>
            <ac:spMk id="3" creationId="{00000000-0000-0000-0000-000000000000}"/>
          </ac:spMkLst>
        </pc:spChg>
        <pc:spChg chg="add del mod">
          <ac:chgData name="Summers Baptist Church" userId="c7267abe811c1ba1" providerId="LiveId" clId="{2583B7F0-4520-4152-882C-360F7564E789}" dt="2024-01-28T15:54:32.604" v="39" actId="478"/>
          <ac:spMkLst>
            <pc:docMk/>
            <pc:sldMk cId="3844079129" sldId="267"/>
            <ac:spMk id="5" creationId="{6D1C2973-75BD-C3E3-D612-15452B65846C}"/>
          </ac:spMkLst>
        </pc:spChg>
      </pc:sldChg>
      <pc:sldChg chg="modSp add mod">
        <pc:chgData name="Summers Baptist Church" userId="c7267abe811c1ba1" providerId="LiveId" clId="{2583B7F0-4520-4152-882C-360F7564E789}" dt="2024-01-28T15:56:22.197" v="71" actId="20577"/>
        <pc:sldMkLst>
          <pc:docMk/>
          <pc:sldMk cId="1311677613" sldId="268"/>
        </pc:sldMkLst>
        <pc:spChg chg="mod">
          <ac:chgData name="Summers Baptist Church" userId="c7267abe811c1ba1" providerId="LiveId" clId="{2583B7F0-4520-4152-882C-360F7564E789}" dt="2024-01-28T15:56:22.197" v="71" actId="20577"/>
          <ac:spMkLst>
            <pc:docMk/>
            <pc:sldMk cId="1311677613" sldId="268"/>
            <ac:spMk id="3" creationId="{00000000-0000-0000-0000-000000000000}"/>
          </ac:spMkLst>
        </pc:spChg>
      </pc:sldChg>
      <pc:sldChg chg="modSp add mod">
        <pc:chgData name="Summers Baptist Church" userId="c7267abe811c1ba1" providerId="LiveId" clId="{2583B7F0-4520-4152-882C-360F7564E789}" dt="2024-01-28T15:56:49.630" v="80" actId="20577"/>
        <pc:sldMkLst>
          <pc:docMk/>
          <pc:sldMk cId="2885868095" sldId="269"/>
        </pc:sldMkLst>
        <pc:spChg chg="mod">
          <ac:chgData name="Summers Baptist Church" userId="c7267abe811c1ba1" providerId="LiveId" clId="{2583B7F0-4520-4152-882C-360F7564E789}" dt="2024-01-28T15:56:49.630" v="80" actId="20577"/>
          <ac:spMkLst>
            <pc:docMk/>
            <pc:sldMk cId="2885868095" sldId="269"/>
            <ac:spMk id="3" creationId="{00000000-0000-0000-0000-000000000000}"/>
          </ac:spMkLst>
        </pc:spChg>
      </pc:sldChg>
      <pc:sldChg chg="modSp add mod">
        <pc:chgData name="Summers Baptist Church" userId="c7267abe811c1ba1" providerId="LiveId" clId="{2583B7F0-4520-4152-882C-360F7564E789}" dt="2024-01-28T15:57:26.602" v="89" actId="20577"/>
        <pc:sldMkLst>
          <pc:docMk/>
          <pc:sldMk cId="1266309177" sldId="270"/>
        </pc:sldMkLst>
        <pc:spChg chg="mod">
          <ac:chgData name="Summers Baptist Church" userId="c7267abe811c1ba1" providerId="LiveId" clId="{2583B7F0-4520-4152-882C-360F7564E789}" dt="2024-01-28T15:57:26.602" v="89" actId="20577"/>
          <ac:spMkLst>
            <pc:docMk/>
            <pc:sldMk cId="1266309177" sldId="270"/>
            <ac:spMk id="3" creationId="{00000000-0000-0000-0000-000000000000}"/>
          </ac:spMkLst>
        </pc:spChg>
      </pc:sldChg>
      <pc:sldChg chg="modSp add mod">
        <pc:chgData name="Summers Baptist Church" userId="c7267abe811c1ba1" providerId="LiveId" clId="{2583B7F0-4520-4152-882C-360F7564E789}" dt="2024-01-28T15:58:31.314" v="104" actId="20577"/>
        <pc:sldMkLst>
          <pc:docMk/>
          <pc:sldMk cId="4039974207" sldId="271"/>
        </pc:sldMkLst>
        <pc:spChg chg="mod">
          <ac:chgData name="Summers Baptist Church" userId="c7267abe811c1ba1" providerId="LiveId" clId="{2583B7F0-4520-4152-882C-360F7564E789}" dt="2024-01-28T15:58:31.314" v="104" actId="20577"/>
          <ac:spMkLst>
            <pc:docMk/>
            <pc:sldMk cId="4039974207" sldId="271"/>
            <ac:spMk id="3" creationId="{00000000-0000-0000-0000-000000000000}"/>
          </ac:spMkLst>
        </pc:spChg>
      </pc:sldChg>
      <pc:sldChg chg="modSp add mod">
        <pc:chgData name="Summers Baptist Church" userId="c7267abe811c1ba1" providerId="LiveId" clId="{2583B7F0-4520-4152-882C-360F7564E789}" dt="2024-01-28T15:59:01.947" v="110" actId="20577"/>
        <pc:sldMkLst>
          <pc:docMk/>
          <pc:sldMk cId="3389681453" sldId="272"/>
        </pc:sldMkLst>
        <pc:spChg chg="mod">
          <ac:chgData name="Summers Baptist Church" userId="c7267abe811c1ba1" providerId="LiveId" clId="{2583B7F0-4520-4152-882C-360F7564E789}" dt="2024-01-28T15:59:01.947" v="110" actId="20577"/>
          <ac:spMkLst>
            <pc:docMk/>
            <pc:sldMk cId="3389681453" sldId="272"/>
            <ac:spMk id="3" creationId="{00000000-0000-0000-0000-000000000000}"/>
          </ac:spMkLst>
        </pc:spChg>
      </pc:sldChg>
      <pc:sldChg chg="modSp add mod">
        <pc:chgData name="Summers Baptist Church" userId="c7267abe811c1ba1" providerId="LiveId" clId="{2583B7F0-4520-4152-882C-360F7564E789}" dt="2024-01-28T15:59:26.576" v="118" actId="20577"/>
        <pc:sldMkLst>
          <pc:docMk/>
          <pc:sldMk cId="3800947408" sldId="273"/>
        </pc:sldMkLst>
        <pc:spChg chg="mod">
          <ac:chgData name="Summers Baptist Church" userId="c7267abe811c1ba1" providerId="LiveId" clId="{2583B7F0-4520-4152-882C-360F7564E789}" dt="2024-01-28T15:59:26.576" v="118" actId="20577"/>
          <ac:spMkLst>
            <pc:docMk/>
            <pc:sldMk cId="3800947408" sldId="273"/>
            <ac:spMk id="3" creationId="{00000000-0000-0000-0000-000000000000}"/>
          </ac:spMkLst>
        </pc:spChg>
      </pc:sldChg>
      <pc:sldChg chg="modSp add mod">
        <pc:chgData name="Summers Baptist Church" userId="c7267abe811c1ba1" providerId="LiveId" clId="{2583B7F0-4520-4152-882C-360F7564E789}" dt="2024-01-28T15:59:59.446" v="126" actId="20577"/>
        <pc:sldMkLst>
          <pc:docMk/>
          <pc:sldMk cId="1455424955" sldId="274"/>
        </pc:sldMkLst>
        <pc:spChg chg="mod">
          <ac:chgData name="Summers Baptist Church" userId="c7267abe811c1ba1" providerId="LiveId" clId="{2583B7F0-4520-4152-882C-360F7564E789}" dt="2024-01-28T15:59:59.446" v="126" actId="20577"/>
          <ac:spMkLst>
            <pc:docMk/>
            <pc:sldMk cId="1455424955" sldId="274"/>
            <ac:spMk id="3" creationId="{00000000-0000-0000-0000-000000000000}"/>
          </ac:spMkLst>
        </pc:spChg>
      </pc:sldChg>
      <pc:sldChg chg="modSp add mod">
        <pc:chgData name="Summers Baptist Church" userId="c7267abe811c1ba1" providerId="LiveId" clId="{2583B7F0-4520-4152-882C-360F7564E789}" dt="2024-01-28T16:00:16.459" v="132" actId="11"/>
        <pc:sldMkLst>
          <pc:docMk/>
          <pc:sldMk cId="3560006941" sldId="275"/>
        </pc:sldMkLst>
        <pc:spChg chg="mod">
          <ac:chgData name="Summers Baptist Church" userId="c7267abe811c1ba1" providerId="LiveId" clId="{2583B7F0-4520-4152-882C-360F7564E789}" dt="2024-01-28T16:00:16.459" v="132" actId="11"/>
          <ac:spMkLst>
            <pc:docMk/>
            <pc:sldMk cId="3560006941" sldId="275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1/28/2024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1/28/2024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1/28/2024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1/28/2024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1"/>
            <a:ext cx="12115800" cy="2743200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Lessons Learned </a:t>
            </a:r>
            <a:br>
              <a:rPr lang="en-US" sz="8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The Mountain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495800"/>
            <a:ext cx="11963400" cy="160020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>
                <a:solidFill>
                  <a:schemeClr val="tx1"/>
                </a:solidFill>
              </a:rPr>
              <a:t>Luke 9:28-36</a:t>
            </a:r>
            <a:endParaRPr lang="en-US" sz="72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11887200" cy="6041136"/>
          </a:xfrm>
        </p:spPr>
        <p:txBody>
          <a:bodyPr>
            <a:noAutofit/>
          </a:bodyPr>
          <a:lstStyle/>
          <a:p>
            <a:pPr marL="1252728" indent="-1143000">
              <a:buFont typeface="+mj-lt"/>
              <a:buAutoNum type="arabicParenR" startAt="35"/>
            </a:pPr>
            <a:r>
              <a:rPr lang="en-US" sz="6600" dirty="0"/>
              <a:t>And there came a voice out of the cloud, saying, This is my beloved Son: hear him.</a:t>
            </a:r>
          </a:p>
        </p:txBody>
      </p:sp>
    </p:spTree>
    <p:extLst>
      <p:ext uri="{BB962C8B-B14F-4D97-AF65-F5344CB8AC3E}">
        <p14:creationId xmlns:p14="http://schemas.microsoft.com/office/powerpoint/2010/main" val="1455424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11887200" cy="6041136"/>
          </a:xfrm>
        </p:spPr>
        <p:txBody>
          <a:bodyPr>
            <a:noAutofit/>
          </a:bodyPr>
          <a:lstStyle/>
          <a:p>
            <a:pPr marL="1252728" indent="-1143000">
              <a:buFont typeface="+mj-lt"/>
              <a:buAutoNum type="arabicParenR" startAt="36"/>
            </a:pPr>
            <a:r>
              <a:rPr lang="en-US" sz="6600"/>
              <a:t>And </a:t>
            </a:r>
            <a:r>
              <a:rPr lang="en-US" sz="6600" dirty="0"/>
              <a:t>when the voice was past, Jesus was found alone. And they kept it close, and told no man in those days any of those things which they had seen.</a:t>
            </a:r>
          </a:p>
        </p:txBody>
      </p:sp>
    </p:spTree>
    <p:extLst>
      <p:ext uri="{BB962C8B-B14F-4D97-AF65-F5344CB8AC3E}">
        <p14:creationId xmlns:p14="http://schemas.microsoft.com/office/powerpoint/2010/main" val="3560006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7200"/>
            <a:ext cx="12192000" cy="6400800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sz="71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Privilege of the  Disciples </a:t>
            </a:r>
          </a:p>
          <a:p>
            <a:pPr>
              <a:buNone/>
            </a:pP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>
              <a:buFont typeface="Arial" pitchFamily="34" charset="0"/>
              <a:buChar char="•"/>
            </a:pPr>
            <a:r>
              <a:rPr lang="en-US" sz="71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Appearance of the Witnesses  </a:t>
            </a:r>
          </a:p>
          <a:p>
            <a:pPr>
              <a:buNone/>
            </a:pP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71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Glory of the Son </a:t>
            </a:r>
          </a:p>
          <a:p>
            <a:pPr>
              <a:buNone/>
            </a:pP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r>
              <a:rPr lang="en-US" sz="71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Approval of the Father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11887200" cy="68580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400" b="1" dirty="0">
                <a:solidFill>
                  <a:schemeClr val="tx1"/>
                </a:solidFill>
              </a:rPr>
            </a:br>
            <a:r>
              <a:rPr lang="en-US" sz="7300" b="1" dirty="0">
                <a:solidFill>
                  <a:schemeClr val="tx1"/>
                </a:solidFill>
              </a:rPr>
              <a:t>Luke 9:28-36 (KJV)</a:t>
            </a:r>
            <a:br>
              <a:rPr lang="en-US" sz="44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1"/>
                </a:solidFill>
              </a:rPr>
            </a:br>
            <a:r>
              <a:rPr lang="en-US" dirty="0"/>
              <a:t>  </a:t>
            </a:r>
            <a:endParaRPr lang="en-US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11887200" cy="5202936"/>
          </a:xfrm>
        </p:spPr>
        <p:txBody>
          <a:bodyPr>
            <a:noAutofit/>
          </a:bodyPr>
          <a:lstStyle/>
          <a:p>
            <a:pPr marL="1252728" indent="-1143000">
              <a:buFont typeface="+mj-lt"/>
              <a:buAutoNum type="arabicParenR" startAt="28"/>
            </a:pPr>
            <a:r>
              <a:rPr lang="en-US" sz="6600" dirty="0"/>
              <a:t>And it came to pass about an eight days after these sayings, he took Peter and John and James, and went up into a mountain to pray.</a:t>
            </a:r>
          </a:p>
          <a:p>
            <a:pPr marL="1252728" indent="-1143000">
              <a:buFont typeface="+mj-lt"/>
              <a:buAutoNum type="arabicParenR" startAt="28"/>
            </a:pPr>
            <a:endParaRPr lang="en-US" sz="6600" dirty="0"/>
          </a:p>
          <a:p>
            <a:pPr marL="1252728" indent="-1143000">
              <a:buFont typeface="+mj-lt"/>
              <a:buAutoNum type="arabicParenR" startAt="28"/>
            </a:pPr>
            <a:endParaRPr lang="en-US" sz="6600" dirty="0"/>
          </a:p>
          <a:p>
            <a:pPr marL="1252728" indent="-1143000">
              <a:buFont typeface="+mj-lt"/>
              <a:buAutoNum type="arabicParenR" startAt="28"/>
            </a:pPr>
            <a:endParaRPr lang="en-US" sz="6600" dirty="0"/>
          </a:p>
          <a:p>
            <a:pPr marL="1252728" indent="-1143000">
              <a:buFont typeface="+mj-lt"/>
              <a:buAutoNum type="arabicParenR" startAt="28"/>
            </a:pPr>
            <a:endParaRPr lang="en-US" sz="6600" dirty="0"/>
          </a:p>
          <a:p>
            <a:pPr marL="1252728" indent="-1143000">
              <a:buFont typeface="+mj-lt"/>
              <a:buAutoNum type="arabicParenR" startAt="28"/>
            </a:pPr>
            <a:endParaRPr lang="en-US" sz="6600" dirty="0"/>
          </a:p>
          <a:p>
            <a:pPr marL="1252728" indent="-1143000">
              <a:buFont typeface="+mj-lt"/>
              <a:buAutoNum type="arabicParenR" startAt="28"/>
            </a:pPr>
            <a:endParaRPr lang="en-US" sz="6600" dirty="0"/>
          </a:p>
          <a:p>
            <a:pPr marL="1252728" indent="-1143000">
              <a:buFont typeface="+mj-lt"/>
              <a:buAutoNum type="arabicParenR" startAt="28"/>
            </a:pPr>
            <a:endParaRPr lang="en-US" sz="6600" dirty="0"/>
          </a:p>
          <a:p>
            <a:pPr marL="109728" indent="0">
              <a:buNone/>
            </a:pPr>
            <a:endParaRPr lang="en-US" sz="6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11887200" cy="6041136"/>
          </a:xfrm>
        </p:spPr>
        <p:txBody>
          <a:bodyPr>
            <a:noAutofit/>
          </a:bodyPr>
          <a:lstStyle/>
          <a:p>
            <a:pPr marL="1252728" indent="-1143000">
              <a:buFont typeface="+mj-lt"/>
              <a:buAutoNum type="arabicParenR" startAt="29"/>
            </a:pPr>
            <a:r>
              <a:rPr lang="en-US" sz="6600" dirty="0"/>
              <a:t>And as he prayed, the fashion of his countenance was altered, and his raiment was white and glistering.</a:t>
            </a:r>
          </a:p>
        </p:txBody>
      </p:sp>
    </p:spTree>
    <p:extLst>
      <p:ext uri="{BB962C8B-B14F-4D97-AF65-F5344CB8AC3E}">
        <p14:creationId xmlns:p14="http://schemas.microsoft.com/office/powerpoint/2010/main" val="3844079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11887200" cy="6041136"/>
          </a:xfrm>
        </p:spPr>
        <p:txBody>
          <a:bodyPr>
            <a:noAutofit/>
          </a:bodyPr>
          <a:lstStyle/>
          <a:p>
            <a:pPr marL="1252728" indent="-1143000">
              <a:buFont typeface="+mj-lt"/>
              <a:buAutoNum type="arabicParenR" startAt="30"/>
            </a:pPr>
            <a:r>
              <a:rPr lang="en-US" sz="6600" dirty="0"/>
              <a:t>And, behold, there talked with him two men, which were Moses and Elias:</a:t>
            </a:r>
          </a:p>
        </p:txBody>
      </p:sp>
    </p:spTree>
    <p:extLst>
      <p:ext uri="{BB962C8B-B14F-4D97-AF65-F5344CB8AC3E}">
        <p14:creationId xmlns:p14="http://schemas.microsoft.com/office/powerpoint/2010/main" val="1311677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11887200" cy="6041136"/>
          </a:xfrm>
        </p:spPr>
        <p:txBody>
          <a:bodyPr>
            <a:noAutofit/>
          </a:bodyPr>
          <a:lstStyle/>
          <a:p>
            <a:pPr marL="1252728" indent="-1143000">
              <a:buFont typeface="+mj-lt"/>
              <a:buAutoNum type="arabicParenR" startAt="31"/>
            </a:pPr>
            <a:r>
              <a:rPr lang="en-US" sz="6600" dirty="0"/>
              <a:t>Who appeared in glory, and spake of his decease which he should accomplish at Jerusalem.</a:t>
            </a:r>
          </a:p>
        </p:txBody>
      </p:sp>
    </p:spTree>
    <p:extLst>
      <p:ext uri="{BB962C8B-B14F-4D97-AF65-F5344CB8AC3E}">
        <p14:creationId xmlns:p14="http://schemas.microsoft.com/office/powerpoint/2010/main" val="2885868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11887200" cy="6041136"/>
          </a:xfrm>
        </p:spPr>
        <p:txBody>
          <a:bodyPr>
            <a:noAutofit/>
          </a:bodyPr>
          <a:lstStyle/>
          <a:p>
            <a:pPr marL="1252728" indent="-1143000">
              <a:buFont typeface="+mj-lt"/>
              <a:buAutoNum type="arabicParenR" startAt="32"/>
            </a:pPr>
            <a:r>
              <a:rPr lang="en-US" sz="6600" dirty="0"/>
              <a:t>But Peter and they that were with him were heavy with sleep: and when they were awake, they saw his glory, and the two men that stood with him.</a:t>
            </a:r>
          </a:p>
        </p:txBody>
      </p:sp>
    </p:spTree>
    <p:extLst>
      <p:ext uri="{BB962C8B-B14F-4D97-AF65-F5344CB8AC3E}">
        <p14:creationId xmlns:p14="http://schemas.microsoft.com/office/powerpoint/2010/main" val="1266309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11887200" cy="6041136"/>
          </a:xfrm>
        </p:spPr>
        <p:txBody>
          <a:bodyPr>
            <a:noAutofit/>
          </a:bodyPr>
          <a:lstStyle/>
          <a:p>
            <a:pPr marL="1252728" indent="-1143000">
              <a:buFont typeface="+mj-lt"/>
              <a:buAutoNum type="arabicParenR" startAt="33"/>
            </a:pPr>
            <a:r>
              <a:rPr lang="en-US" sz="6600" dirty="0"/>
              <a:t>And it came to pass, as they departed from him, Peter said unto Jesus, Master, it is good for us to be here: and let us make three tabernacles; one for thee,</a:t>
            </a:r>
          </a:p>
        </p:txBody>
      </p:sp>
    </p:spTree>
    <p:extLst>
      <p:ext uri="{BB962C8B-B14F-4D97-AF65-F5344CB8AC3E}">
        <p14:creationId xmlns:p14="http://schemas.microsoft.com/office/powerpoint/2010/main" val="4039974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11887200" cy="6041136"/>
          </a:xfrm>
        </p:spPr>
        <p:txBody>
          <a:bodyPr>
            <a:noAutofit/>
          </a:bodyPr>
          <a:lstStyle/>
          <a:p>
            <a:pPr marL="1252728" indent="-1143000">
              <a:buFont typeface="+mj-lt"/>
              <a:buAutoNum type="arabicParenR" startAt="33"/>
            </a:pPr>
            <a:r>
              <a:rPr lang="en-US" sz="6600" dirty="0"/>
              <a:t>and one for Moses, and one for Elias: not knowing what he said.</a:t>
            </a:r>
          </a:p>
        </p:txBody>
      </p:sp>
    </p:spTree>
    <p:extLst>
      <p:ext uri="{BB962C8B-B14F-4D97-AF65-F5344CB8AC3E}">
        <p14:creationId xmlns:p14="http://schemas.microsoft.com/office/powerpoint/2010/main" val="3389681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09600"/>
            <a:ext cx="11887200" cy="6041136"/>
          </a:xfrm>
        </p:spPr>
        <p:txBody>
          <a:bodyPr>
            <a:noAutofit/>
          </a:bodyPr>
          <a:lstStyle/>
          <a:p>
            <a:pPr marL="1252728" indent="-1143000">
              <a:buFont typeface="+mj-lt"/>
              <a:buAutoNum type="arabicParenR" startAt="34"/>
            </a:pPr>
            <a:r>
              <a:rPr lang="en-US" sz="6600" dirty="0"/>
              <a:t>While he thus spake, there came a cloud, and overshadowed them: and they feared as they entered into the cloud.</a:t>
            </a:r>
          </a:p>
        </p:txBody>
      </p:sp>
    </p:spTree>
    <p:extLst>
      <p:ext uri="{BB962C8B-B14F-4D97-AF65-F5344CB8AC3E}">
        <p14:creationId xmlns:p14="http://schemas.microsoft.com/office/powerpoint/2010/main" val="38009474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177</TotalTime>
  <Words>290</Words>
  <Application>Microsoft Office PowerPoint</Application>
  <PresentationFormat>Widescreen</PresentationFormat>
  <Paragraphs>26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Georgia</vt:lpstr>
      <vt:lpstr>Trebuchet MS</vt:lpstr>
      <vt:lpstr>Wingdings 2</vt:lpstr>
      <vt:lpstr>Urban</vt:lpstr>
      <vt:lpstr>Lessons Learned  On The Mountain</vt:lpstr>
      <vt:lpstr> Luke 9:28-36 (KJV)  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Summers Baptist Church</cp:lastModifiedBy>
  <cp:revision>25</cp:revision>
  <dcterms:created xsi:type="dcterms:W3CDTF">2010-10-31T05:03:18Z</dcterms:created>
  <dcterms:modified xsi:type="dcterms:W3CDTF">2024-01-28T16:00:20Z</dcterms:modified>
</cp:coreProperties>
</file>