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7" r:id="rId4"/>
    <p:sldId id="268" r:id="rId5"/>
    <p:sldId id="269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85" d="100"/>
          <a:sy n="85" d="100"/>
        </p:scale>
        <p:origin x="966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203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3" y="2857501"/>
            <a:ext cx="3733819" cy="6831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Rectangle 23"/>
          <p:cNvSpPr/>
          <p:nvPr/>
        </p:nvSpPr>
        <p:spPr>
          <a:xfrm flipV="1">
            <a:off x="5410201" y="2922758"/>
            <a:ext cx="3733801" cy="144018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Rectangle 24"/>
          <p:cNvSpPr/>
          <p:nvPr/>
        </p:nvSpPr>
        <p:spPr>
          <a:xfrm flipV="1">
            <a:off x="5410201" y="3086375"/>
            <a:ext cx="3733801" cy="6858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ectangle 25"/>
          <p:cNvSpPr/>
          <p:nvPr/>
        </p:nvSpPr>
        <p:spPr>
          <a:xfrm flipV="1">
            <a:off x="5410200" y="3123302"/>
            <a:ext cx="1965960" cy="13716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Rectangle 26"/>
          <p:cNvSpPr/>
          <p:nvPr/>
        </p:nvSpPr>
        <p:spPr>
          <a:xfrm flipV="1">
            <a:off x="5410200" y="3149679"/>
            <a:ext cx="1965960" cy="6858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2971800"/>
            <a:ext cx="3063240" cy="20574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3045737"/>
            <a:ext cx="160020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1" y="2737246"/>
            <a:ext cx="9144000" cy="183128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1" y="2756646"/>
            <a:ext cx="9144001" cy="10550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414051" y="2732318"/>
            <a:ext cx="2729950" cy="1863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2776275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801416"/>
            <a:ext cx="8458200" cy="1102519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2924953"/>
            <a:ext cx="4953000" cy="131445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3154680"/>
            <a:ext cx="960120" cy="342900"/>
          </a:xfrm>
        </p:spPr>
        <p:txBody>
          <a:bodyPr/>
          <a:lstStyle/>
          <a:p>
            <a:fld id="{58440643-2DDA-4F7F-95F1-5F5DF7EF5FA6}" type="datetimeFigureOut">
              <a:rPr lang="en-US" smtClean="0"/>
              <a:pPr/>
              <a:t>6/13/2026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3153966"/>
            <a:ext cx="1295400" cy="3429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852"/>
            <a:ext cx="747712" cy="27432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2861B5AB-2858-4191-AA1B-EFD98D8C34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0643-2DDA-4F7F-95F1-5F5DF7EF5FA6}" type="datetimeFigureOut">
              <a:rPr lang="en-US" smtClean="0"/>
              <a:pPr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B5AB-2858-4191-AA1B-EFD98D8C34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857250"/>
            <a:ext cx="1905000" cy="41148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57250"/>
            <a:ext cx="6248400" cy="41148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0643-2DDA-4F7F-95F1-5F5DF7EF5FA6}" type="datetimeFigureOut">
              <a:rPr lang="en-US" smtClean="0"/>
              <a:pPr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B5AB-2858-4191-AA1B-EFD98D8C34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0643-2DDA-4F7F-95F1-5F5DF7EF5FA6}" type="datetimeFigureOut">
              <a:rPr lang="en-US" smtClean="0"/>
              <a:pPr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B5AB-2858-4191-AA1B-EFD98D8C34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485901"/>
            <a:ext cx="7772400" cy="1021556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25316"/>
            <a:ext cx="7772400" cy="1132284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0643-2DDA-4F7F-95F1-5F5DF7EF5FA6}" type="datetimeFigureOut">
              <a:rPr lang="en-US" smtClean="0"/>
              <a:pPr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B5AB-2858-4191-AA1B-EFD98D8C34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87069"/>
            <a:ext cx="4038600" cy="339447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87069"/>
            <a:ext cx="4038600" cy="339447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0643-2DDA-4F7F-95F1-5F5DF7EF5FA6}" type="datetimeFigureOut">
              <a:rPr lang="en-US" smtClean="0"/>
              <a:pPr/>
              <a:t>6/13/2026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B5AB-2858-4191-AA1B-EFD98D8C34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857250"/>
            <a:ext cx="8382000" cy="802386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83728"/>
            <a:ext cx="4041648" cy="3429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6" y="1683728"/>
            <a:ext cx="4041775" cy="3429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031389"/>
            <a:ext cx="4041648" cy="29146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5" y="2031389"/>
            <a:ext cx="4041775" cy="29146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8440643-2DDA-4F7F-95F1-5F5DF7EF5FA6}" type="datetimeFigureOut">
              <a:rPr lang="en-US" smtClean="0"/>
              <a:pPr/>
              <a:t>6/13/2026</a:t>
            </a:fld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861B5AB-2858-4191-AA1B-EFD98D8C344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802386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459486"/>
            <a:ext cx="957264" cy="342900"/>
          </a:xfrm>
        </p:spPr>
        <p:txBody>
          <a:bodyPr/>
          <a:lstStyle/>
          <a:p>
            <a:fld id="{58440643-2DDA-4F7F-95F1-5F5DF7EF5FA6}" type="datetimeFigureOut">
              <a:rPr lang="en-US" smtClean="0"/>
              <a:pPr/>
              <a:t>6/13/2026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459486"/>
            <a:ext cx="1325880" cy="3429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1704"/>
            <a:ext cx="762000" cy="274320"/>
          </a:xfrm>
        </p:spPr>
        <p:txBody>
          <a:bodyPr/>
          <a:lstStyle/>
          <a:p>
            <a:fld id="{2861B5AB-2858-4191-AA1B-EFD98D8C34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0643-2DDA-4F7F-95F1-5F5DF7EF5FA6}" type="datetimeFigureOut">
              <a:rPr lang="en-US" smtClean="0"/>
              <a:pPr/>
              <a:t>6/13/2026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B5AB-2858-4191-AA1B-EFD98D8C34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826478"/>
            <a:ext cx="3383280" cy="658368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1508045"/>
            <a:ext cx="3383280" cy="346329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582215"/>
            <a:ext cx="5102352" cy="43891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0643-2DDA-4F7F-95F1-5F5DF7EF5FA6}" type="datetimeFigureOut">
              <a:rPr lang="en-US" smtClean="0"/>
              <a:pPr/>
              <a:t>6/13/2026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B5AB-2858-4191-AA1B-EFD98D8C34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5" y="831870"/>
            <a:ext cx="586803" cy="3511228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857250"/>
            <a:ext cx="4572000" cy="3429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2455731"/>
            <a:ext cx="2590800" cy="1887367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0643-2DDA-4F7F-95F1-5F5DF7EF5FA6}" type="datetimeFigureOut">
              <a:rPr lang="en-US" smtClean="0"/>
              <a:pPr/>
              <a:t>6/13/2026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B5AB-2858-4191-AA1B-EFD98D8C34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275114"/>
            <a:ext cx="9144000" cy="6330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232997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1" y="231207"/>
            <a:ext cx="9144001" cy="6858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Rectangle 30"/>
          <p:cNvSpPr/>
          <p:nvPr/>
        </p:nvSpPr>
        <p:spPr>
          <a:xfrm flipV="1">
            <a:off x="5410183" y="270185"/>
            <a:ext cx="3733819" cy="6831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ctangle 31"/>
          <p:cNvSpPr/>
          <p:nvPr/>
        </p:nvSpPr>
        <p:spPr>
          <a:xfrm flipV="1">
            <a:off x="5410201" y="330085"/>
            <a:ext cx="3733801" cy="135026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373128"/>
            <a:ext cx="3063240" cy="20574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441707"/>
            <a:ext cx="160020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1501"/>
            <a:ext cx="57626" cy="466344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1501"/>
            <a:ext cx="27432" cy="466344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1501"/>
            <a:ext cx="9144" cy="466344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1501"/>
            <a:ext cx="27432" cy="466344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285"/>
            <a:ext cx="54864" cy="438912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285"/>
            <a:ext cx="9144" cy="438912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8001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87068"/>
            <a:ext cx="8229600" cy="324383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459486"/>
            <a:ext cx="957264" cy="3429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8440643-2DDA-4F7F-95F1-5F5DF7EF5FA6}" type="datetimeFigureOut">
              <a:rPr lang="en-US" smtClean="0"/>
              <a:pPr/>
              <a:t>6/13/2026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459486"/>
            <a:ext cx="1325880" cy="3429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1704"/>
            <a:ext cx="762000" cy="27432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861B5AB-2858-4191-AA1B-EFD98D8C34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819151"/>
            <a:ext cx="9144000" cy="1676400"/>
          </a:xfrm>
        </p:spPr>
        <p:txBody>
          <a:bodyPr>
            <a:noAutofit/>
          </a:bodyPr>
          <a:lstStyle/>
          <a:p>
            <a:pPr algn="ctr"/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Why People Stop Going To Church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143250"/>
            <a:ext cx="9144000" cy="952500"/>
          </a:xfrm>
        </p:spPr>
        <p:txBody>
          <a:bodyPr>
            <a:noAutofit/>
          </a:bodyPr>
          <a:lstStyle/>
          <a:p>
            <a:pPr algn="r"/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Hebrews 10:19-25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285750"/>
            <a:ext cx="9525000" cy="4857750"/>
          </a:xfrm>
        </p:spPr>
        <p:txBody>
          <a:bodyPr>
            <a:noAutofit/>
          </a:bodyPr>
          <a:lstStyle/>
          <a:p>
            <a:pPr marL="109728" lvl="0" indent="0" algn="ctr">
              <a:buNone/>
            </a:pPr>
            <a:r>
              <a:rPr lang="en-US" sz="6000" b="1" u="sng" dirty="0"/>
              <a:t>Five Commands</a:t>
            </a:r>
          </a:p>
          <a:p>
            <a:pPr lvl="0"/>
            <a:r>
              <a:rPr lang="en-US" sz="4800" b="1" dirty="0"/>
              <a:t>Draw Near vs. 22</a:t>
            </a:r>
          </a:p>
          <a:p>
            <a:pPr lvl="0"/>
            <a:r>
              <a:rPr lang="en-US" sz="4800" b="1" dirty="0"/>
              <a:t>Hold Fast vs. 23</a:t>
            </a:r>
          </a:p>
          <a:p>
            <a:pPr lvl="0"/>
            <a:r>
              <a:rPr lang="en-US" sz="4800" b="1" dirty="0"/>
              <a:t>Consider One Another vs. 24</a:t>
            </a:r>
          </a:p>
          <a:p>
            <a:pPr lvl="0"/>
            <a:r>
              <a:rPr lang="en-US" sz="4800" b="1" dirty="0"/>
              <a:t>Not forsake vs. 25 a</a:t>
            </a:r>
          </a:p>
          <a:p>
            <a:pPr lvl="0"/>
            <a:r>
              <a:rPr lang="en-US" sz="4800" b="1" dirty="0"/>
              <a:t>Exhort One Another vs. 25 b </a:t>
            </a:r>
          </a:p>
          <a:p>
            <a:pPr>
              <a:buNone/>
            </a:pPr>
            <a:endParaRPr lang="en-US" sz="2300" b="1" dirty="0"/>
          </a:p>
          <a:p>
            <a:pPr algn="just">
              <a:buNone/>
            </a:pPr>
            <a:r>
              <a:rPr lang="en-US" sz="3200" b="1" dirty="0"/>
              <a:t>	  </a:t>
            </a:r>
          </a:p>
          <a:p>
            <a:pPr>
              <a:buNone/>
            </a:pPr>
            <a:r>
              <a:rPr lang="en-US" sz="3200" dirty="0"/>
              <a:t> </a:t>
            </a:r>
            <a:endParaRPr lang="en-US" sz="3200" b="1" dirty="0"/>
          </a:p>
          <a:p>
            <a:pPr lvl="0" algn="just">
              <a:buNone/>
            </a:pPr>
            <a:endParaRPr lang="en-US" sz="3600" dirty="0"/>
          </a:p>
          <a:p>
            <a:pPr marL="609600" indent="-609600">
              <a:lnSpc>
                <a:spcPct val="80000"/>
              </a:lnSpc>
              <a:buNone/>
            </a:pPr>
            <a:endParaRPr lang="en-US" sz="36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38150"/>
            <a:ext cx="9144000" cy="4572000"/>
          </a:xfrm>
        </p:spPr>
        <p:txBody>
          <a:bodyPr/>
          <a:lstStyle/>
          <a:p>
            <a:pPr>
              <a:buNone/>
            </a:pPr>
            <a:r>
              <a:rPr lang="en-US" b="1" dirty="0"/>
              <a:t>Hebrews 10:19-25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14350"/>
            <a:ext cx="9144000" cy="4629150"/>
          </a:xfrm>
        </p:spPr>
        <p:txBody>
          <a:bodyPr>
            <a:normAutofit/>
          </a:bodyPr>
          <a:lstStyle/>
          <a:p>
            <a:r>
              <a:rPr lang="en-US" sz="5400" b="1" dirty="0"/>
              <a:t>Judgmental Christians </a:t>
            </a:r>
            <a:r>
              <a:rPr lang="en-US" sz="4400" b="1" dirty="0"/>
              <a:t>Matthew 7:1-2</a:t>
            </a:r>
          </a:p>
          <a:p>
            <a:pPr>
              <a:buNone/>
            </a:pPr>
            <a:endParaRPr lang="en-US" sz="1400" dirty="0"/>
          </a:p>
          <a:p>
            <a:r>
              <a:rPr lang="en-US" sz="5400" b="1" dirty="0"/>
              <a:t>Hypocritical Christians </a:t>
            </a:r>
          </a:p>
          <a:p>
            <a:pPr marL="109728" indent="0">
              <a:buNone/>
            </a:pPr>
            <a:r>
              <a:rPr lang="en-US" b="1" dirty="0"/>
              <a:t>   </a:t>
            </a:r>
            <a:r>
              <a:rPr lang="en-US" sz="4400" b="1" dirty="0"/>
              <a:t>Matthew 7:3</a:t>
            </a:r>
          </a:p>
          <a:p>
            <a:pPr>
              <a:buNone/>
            </a:pPr>
            <a:endParaRPr lang="en-US" sz="1400" dirty="0"/>
          </a:p>
          <a:p>
            <a:r>
              <a:rPr lang="en-US" sz="5400" b="1" dirty="0"/>
              <a:t>Worldliness</a:t>
            </a:r>
            <a:r>
              <a:rPr lang="en-US" b="1" dirty="0"/>
              <a:t>        </a:t>
            </a:r>
            <a:r>
              <a:rPr lang="en-US" sz="4400" b="1" dirty="0"/>
              <a:t>1 John 2:15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D048B-3E64-A736-C81A-1C0A84A04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78DA6-A192-1BCF-5D82-9A01154F0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14350"/>
            <a:ext cx="9144000" cy="462915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5400" b="1" dirty="0"/>
              <a:t>Discouragement</a:t>
            </a:r>
            <a:r>
              <a:rPr lang="en-US" b="1" dirty="0"/>
              <a:t>  </a:t>
            </a:r>
            <a:r>
              <a:rPr lang="en-US" sz="4400" b="1" dirty="0"/>
              <a:t>Galatians 4:15</a:t>
            </a:r>
          </a:p>
          <a:p>
            <a:pPr>
              <a:buNone/>
            </a:pPr>
            <a:endParaRPr lang="en-US" dirty="0"/>
          </a:p>
          <a:p>
            <a:r>
              <a:rPr lang="en-US" sz="5400" b="1" dirty="0"/>
              <a:t>Apathy</a:t>
            </a:r>
            <a:r>
              <a:rPr lang="en-US" b="1" dirty="0"/>
              <a:t>     </a:t>
            </a:r>
            <a:r>
              <a:rPr lang="en-US" sz="4400" b="1" dirty="0"/>
              <a:t>Revelation 3:16</a:t>
            </a:r>
            <a:endParaRPr lang="en-US" sz="4400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4486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868</TotalTime>
  <Words>63</Words>
  <Application>Microsoft Office PowerPoint</Application>
  <PresentationFormat>On-screen Show (16:9)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Georgia</vt:lpstr>
      <vt:lpstr>Trebuchet MS</vt:lpstr>
      <vt:lpstr>Wingdings 2</vt:lpstr>
      <vt:lpstr>Urban</vt:lpstr>
      <vt:lpstr>Why People Stop Going To Church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Most Dangerous Worship</dc:title>
  <dc:creator>The Youngs</dc:creator>
  <cp:lastModifiedBy>Summers Baptist Church</cp:lastModifiedBy>
  <cp:revision>91</cp:revision>
  <dcterms:created xsi:type="dcterms:W3CDTF">2010-10-31T05:03:18Z</dcterms:created>
  <dcterms:modified xsi:type="dcterms:W3CDTF">2026-06-13T21:40:03Z</dcterms:modified>
</cp:coreProperties>
</file>