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9" r:id="rId4"/>
    <p:sldId id="262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737" autoAdjust="0"/>
  </p:normalViewPr>
  <p:slideViewPr>
    <p:cSldViewPr>
      <p:cViewPr varScale="1">
        <p:scale>
          <a:sx n="101" d="100"/>
          <a:sy n="101" d="100"/>
        </p:scale>
        <p:origin x="876" y="10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159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12201452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914400" y="1752602"/>
            <a:ext cx="103632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914400" y="3611607"/>
            <a:ext cx="103632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5019" y="4953000"/>
            <a:ext cx="12197020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sz="1800" dirty="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sz="1800" dirty="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 sz="1800" dirty="0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263F0C0-6DD2-4E3D-8CD8-2B8B6853AEE4}" type="datetimeFigureOut">
              <a:rPr lang="en-US" smtClean="0"/>
              <a:pPr/>
              <a:t>3/10/2024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3985DAC-8526-43D8-A320-26DB3EA79A5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481330"/>
            <a:ext cx="109728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3F0C0-6DD2-4E3D-8CD8-2B8B6853AEE4}" type="datetimeFigureOut">
              <a:rPr lang="en-US" smtClean="0"/>
              <a:pPr/>
              <a:t>3/10/2024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85DAC-8526-43D8-A320-26DB3EA79A5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25351" y="274641"/>
            <a:ext cx="236996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4328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3F0C0-6DD2-4E3D-8CD8-2B8B6853AEE4}" type="datetimeFigureOut">
              <a:rPr lang="en-US" smtClean="0"/>
              <a:pPr/>
              <a:t>3/10/2024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85DAC-8526-43D8-A320-26DB3EA79A5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3F0C0-6DD2-4E3D-8CD8-2B8B6853AEE4}" type="datetimeFigureOut">
              <a:rPr lang="en-US" smtClean="0"/>
              <a:pPr/>
              <a:t>3/10/2024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85DAC-8526-43D8-A320-26DB3EA79A5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168" y="1059712"/>
            <a:ext cx="103632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30284" y="2931712"/>
            <a:ext cx="6096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3F0C0-6DD2-4E3D-8CD8-2B8B6853AEE4}" type="datetimeFigureOut">
              <a:rPr lang="en-US" smtClean="0"/>
              <a:pPr/>
              <a:t>3/10/2024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85DAC-8526-43D8-A320-26DB3EA79A5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Chevron 6"/>
          <p:cNvSpPr/>
          <p:nvPr/>
        </p:nvSpPr>
        <p:spPr>
          <a:xfrm>
            <a:off x="4848907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sz="1800" dirty="0"/>
          </a:p>
        </p:txBody>
      </p:sp>
      <p:sp>
        <p:nvSpPr>
          <p:cNvPr id="8" name="Chevron 7"/>
          <p:cNvSpPr/>
          <p:nvPr/>
        </p:nvSpPr>
        <p:spPr>
          <a:xfrm>
            <a:off x="4600352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sz="1800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3F0C0-6DD2-4E3D-8CD8-2B8B6853AEE4}" type="datetimeFigureOut">
              <a:rPr lang="en-US" smtClean="0"/>
              <a:pPr/>
              <a:t>3/10/2024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85DAC-8526-43D8-A320-26DB3EA79A5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5410200"/>
            <a:ext cx="5386917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9" y="5410200"/>
            <a:ext cx="5389033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1444295"/>
            <a:ext cx="5386917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1444295"/>
            <a:ext cx="5389033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3F0C0-6DD2-4E3D-8CD8-2B8B6853AEE4}" type="datetimeFigureOut">
              <a:rPr lang="en-US" smtClean="0"/>
              <a:pPr/>
              <a:t>3/10/2024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85DAC-8526-43D8-A320-26DB3EA79A5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3F0C0-6DD2-4E3D-8CD8-2B8B6853AEE4}" type="datetimeFigureOut">
              <a:rPr lang="en-US" smtClean="0"/>
              <a:pPr/>
              <a:t>3/10/2024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85DAC-8526-43D8-A320-26DB3EA79A5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3F0C0-6DD2-4E3D-8CD8-2B8B6853AEE4}" type="datetimeFigureOut">
              <a:rPr lang="en-US" smtClean="0"/>
              <a:pPr/>
              <a:t>3/10/2024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85DAC-8526-43D8-A320-26DB3EA79A5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876800"/>
            <a:ext cx="9975701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892800" y="5355102"/>
            <a:ext cx="5299456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219200" y="274320"/>
            <a:ext cx="9973056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969376" y="6407944"/>
            <a:ext cx="2560320" cy="365760"/>
          </a:xfrm>
        </p:spPr>
        <p:txBody>
          <a:bodyPr/>
          <a:lstStyle/>
          <a:p>
            <a:fld id="{0263F0C0-6DD2-4E3D-8CD8-2B8B6853AEE4}" type="datetimeFigureOut">
              <a:rPr lang="en-US" smtClean="0"/>
              <a:pPr/>
              <a:t>3/10/2024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85DAC-8526-43D8-A320-26DB3EA79A5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1643" y="5443402"/>
            <a:ext cx="95504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800" y="189968"/>
            <a:ext cx="115824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/>
              <a:t>Click icon to add picture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263F0C0-6DD2-4E3D-8CD8-2B8B6853AEE4}" type="datetimeFigureOut">
              <a:rPr lang="en-US" smtClean="0"/>
              <a:pPr/>
              <a:t>3/10/2024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40097" y="6407945"/>
            <a:ext cx="313424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3985DAC-8526-43D8-A320-26DB3EA79A5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865122"/>
            <a:ext cx="10767243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65697" y="5944936"/>
            <a:ext cx="6587499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47623" y="5939011"/>
            <a:ext cx="492060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 sz="1800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11552149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sz="1800" dirty="0"/>
          </a:p>
        </p:txBody>
      </p:sp>
      <p:sp>
        <p:nvSpPr>
          <p:cNvPr id="13" name="Chevron 12"/>
          <p:cNvSpPr/>
          <p:nvPr/>
        </p:nvSpPr>
        <p:spPr>
          <a:xfrm>
            <a:off x="11303595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sz="1800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665697" y="5944936"/>
            <a:ext cx="6587499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647623" y="5939011"/>
            <a:ext cx="492060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 sz="1800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481329"/>
            <a:ext cx="10972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8969376" y="6407944"/>
            <a:ext cx="256032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0263F0C0-6DD2-4E3D-8CD8-2B8B6853AEE4}" type="datetimeFigureOut">
              <a:rPr lang="en-US" smtClean="0"/>
              <a:pPr/>
              <a:t>3/10/2024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5840097" y="6407945"/>
            <a:ext cx="313424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1529696" y="6407945"/>
            <a:ext cx="48768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E3985DAC-8526-43D8-A320-26DB3EA79A5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219201"/>
            <a:ext cx="12115800" cy="1752600"/>
          </a:xfrm>
        </p:spPr>
        <p:txBody>
          <a:bodyPr>
            <a:noAutofit/>
          </a:bodyPr>
          <a:lstStyle/>
          <a:p>
            <a:pPr algn="ctr"/>
            <a:r>
              <a:rPr lang="en-US" sz="8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anose="020B0603020102020204" pitchFamily="34" charset="0"/>
              </a:rPr>
              <a:t>How to Welcome a King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611607"/>
            <a:ext cx="11201400" cy="1199704"/>
          </a:xfrm>
        </p:spPr>
        <p:txBody>
          <a:bodyPr>
            <a:normAutofit/>
          </a:bodyPr>
          <a:lstStyle/>
          <a:p>
            <a:r>
              <a:rPr lang="en-US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anose="020B0603020102020204" pitchFamily="34" charset="0"/>
              </a:rPr>
              <a:t>Luke19:28-44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7999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anose="020B0603020102020204" pitchFamily="34" charset="0"/>
              </a:rPr>
              <a:t>Introduction:</a:t>
            </a:r>
            <a:endParaRPr lang="en-US" sz="4400" b="1" dirty="0"/>
          </a:p>
          <a:p>
            <a:pPr algn="just">
              <a:buFont typeface="Wingdings" pitchFamily="2" charset="2"/>
              <a:buChar char="Ø"/>
            </a:pPr>
            <a:r>
              <a:rPr 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anose="020B0603020102020204" pitchFamily="34" charset="0"/>
              </a:rPr>
              <a:t>The Prophecy about Jerusalem</a:t>
            </a:r>
          </a:p>
          <a:p>
            <a:pPr algn="just">
              <a:buFont typeface="Wingdings" pitchFamily="2" charset="2"/>
              <a:buChar char="Ø"/>
            </a:pPr>
            <a:endParaRPr lang="en-US" sz="4000" b="1" dirty="0"/>
          </a:p>
          <a:p>
            <a:pPr algn="just">
              <a:buFont typeface="Wingdings" pitchFamily="2" charset="2"/>
              <a:buChar char="Ø"/>
            </a:pPr>
            <a:r>
              <a:rPr 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anose="020B0603020102020204" pitchFamily="34" charset="0"/>
              </a:rPr>
              <a:t> The Passover Was at Hand </a:t>
            </a:r>
          </a:p>
          <a:p>
            <a:pPr algn="just">
              <a:buFont typeface="Wingdings" pitchFamily="2" charset="2"/>
              <a:buChar char="Ø"/>
            </a:pPr>
            <a:endParaRPr lang="en-US" sz="4000" b="1" dirty="0"/>
          </a:p>
          <a:p>
            <a:pPr algn="just">
              <a:buFont typeface="Wingdings" pitchFamily="2" charset="2"/>
              <a:buChar char="Ø"/>
            </a:pPr>
            <a:r>
              <a:rPr 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anose="020B0603020102020204" pitchFamily="34" charset="0"/>
              </a:rPr>
              <a:t>The Popularity of the Miracles</a:t>
            </a:r>
          </a:p>
          <a:p>
            <a:pPr algn="just">
              <a:buFont typeface="Wingdings" pitchFamily="2" charset="2"/>
              <a:buChar char="Ø"/>
            </a:pPr>
            <a:endParaRPr lang="en-US" sz="40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79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b="1" dirty="0"/>
              <a:t>Luke 19:28-44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7999"/>
          </a:xfrm>
        </p:spPr>
        <p:txBody>
          <a:bodyPr>
            <a:normAutofit lnSpcReduction="10000"/>
          </a:bodyPr>
          <a:lstStyle/>
          <a:p>
            <a:pPr marL="857250" indent="-857250" algn="ctr">
              <a:buNone/>
            </a:pPr>
            <a:r>
              <a:rPr lang="en-US" sz="8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anose="020B0603020102020204" pitchFamily="34" charset="0"/>
              </a:rPr>
              <a:t>How to Welcome a King</a:t>
            </a:r>
            <a:endParaRPr lang="en-US" sz="8300" b="1" dirty="0"/>
          </a:p>
          <a:p>
            <a:pPr marL="857250" indent="-857250">
              <a:buFont typeface="Wingdings" pitchFamily="2" charset="2"/>
              <a:buChar char="Ø"/>
            </a:pPr>
            <a:r>
              <a:rPr 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anose="020B0603020102020204" pitchFamily="34" charset="0"/>
              </a:rPr>
              <a:t>Welcome Him with Obedience  </a:t>
            </a:r>
          </a:p>
          <a:p>
            <a:pPr marL="857250" indent="-857250">
              <a:buNone/>
            </a:pPr>
            <a:endParaRPr lang="en-US" sz="1400" b="1" dirty="0">
              <a:latin typeface="Cambria" pitchFamily="18" charset="0"/>
            </a:endParaRPr>
          </a:p>
          <a:p>
            <a:pPr marL="857250" indent="-857250">
              <a:buFont typeface="Wingdings" pitchFamily="2" charset="2"/>
              <a:buChar char="Ø"/>
            </a:pPr>
            <a:r>
              <a:rPr 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anose="020B0603020102020204" pitchFamily="34" charset="0"/>
              </a:rPr>
              <a:t>Welcome Him with Gifts   </a:t>
            </a:r>
          </a:p>
          <a:p>
            <a:pPr marL="857250" indent="-857250">
              <a:buNone/>
            </a:pPr>
            <a:endParaRPr lang="en-US" sz="1400" b="1" dirty="0">
              <a:latin typeface="Cambria" pitchFamily="18" charset="0"/>
            </a:endParaRPr>
          </a:p>
          <a:p>
            <a:pPr marL="857250" indent="-857250">
              <a:buFont typeface="Wingdings" pitchFamily="2" charset="2"/>
              <a:buChar char="Ø"/>
            </a:pPr>
            <a:r>
              <a:rPr 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anose="020B0603020102020204" pitchFamily="34" charset="0"/>
              </a:rPr>
              <a:t>Welcome Him with Praise </a:t>
            </a:r>
          </a:p>
          <a:p>
            <a:pPr marL="857250" indent="-857250">
              <a:buNone/>
            </a:pPr>
            <a:endParaRPr lang="en-US" sz="1400" b="1" dirty="0">
              <a:latin typeface="Cambria" pitchFamily="18" charset="0"/>
            </a:endParaRPr>
          </a:p>
          <a:p>
            <a:pPr marL="857250" indent="-857250">
              <a:buFont typeface="Wingdings" pitchFamily="2" charset="2"/>
              <a:buChar char="Ø"/>
            </a:pPr>
            <a:r>
              <a:rPr 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anose="020B0603020102020204" pitchFamily="34" charset="0"/>
              </a:rPr>
              <a:t>Welcome Him with Faith   </a:t>
            </a:r>
          </a:p>
          <a:p>
            <a:pPr marL="857250" indent="-857250">
              <a:buNone/>
            </a:pPr>
            <a:r>
              <a:rPr lang="en-US" sz="3300" b="1" dirty="0"/>
              <a:t>	</a:t>
            </a:r>
          </a:p>
          <a:p>
            <a:pPr marL="857250" indent="-857250">
              <a:buNone/>
            </a:pPr>
            <a:endParaRPr lang="en-US" sz="3300" b="1" dirty="0"/>
          </a:p>
          <a:p>
            <a:pPr marL="857250" indent="-857250">
              <a:buFont typeface="Wingdings" pitchFamily="2" charset="2"/>
              <a:buChar char="q"/>
            </a:pPr>
            <a:endParaRPr lang="en-US" sz="3300" b="1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186</TotalTime>
  <Words>47</Words>
  <Application>Microsoft Office PowerPoint</Application>
  <PresentationFormat>Widescreen</PresentationFormat>
  <Paragraphs>18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Cambria</vt:lpstr>
      <vt:lpstr>Franklin Gothic Medium</vt:lpstr>
      <vt:lpstr>Lucida Sans Unicode</vt:lpstr>
      <vt:lpstr>Verdana</vt:lpstr>
      <vt:lpstr>Wingdings</vt:lpstr>
      <vt:lpstr>Wingdings 2</vt:lpstr>
      <vt:lpstr>Wingdings 3</vt:lpstr>
      <vt:lpstr>Concourse</vt:lpstr>
      <vt:lpstr>How to Welcome a King</vt:lpstr>
      <vt:lpstr>PowerPoint Presentation</vt:lpstr>
      <vt:lpstr>PowerPoint Presentation</vt:lpstr>
      <vt:lpstr>PowerPoint Presentation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Your Defining Moment</dc:title>
  <dc:creator>Paul Young</dc:creator>
  <cp:lastModifiedBy>Summers Baptist Church</cp:lastModifiedBy>
  <cp:revision>24</cp:revision>
  <dcterms:created xsi:type="dcterms:W3CDTF">2009-06-07T03:52:26Z</dcterms:created>
  <dcterms:modified xsi:type="dcterms:W3CDTF">2024-03-10T14:49:43Z</dcterms:modified>
</cp:coreProperties>
</file>