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7" r:id="rId3"/>
    <p:sldId id="257" r:id="rId4"/>
    <p:sldId id="265" r:id="rId5"/>
    <p:sldId id="271" r:id="rId6"/>
    <p:sldId id="308" r:id="rId7"/>
    <p:sldId id="299" r:id="rId8"/>
    <p:sldId id="303" r:id="rId9"/>
    <p:sldId id="259" r:id="rId10"/>
    <p:sldId id="309" r:id="rId11"/>
    <p:sldId id="260" r:id="rId12"/>
    <p:sldId id="304" r:id="rId13"/>
    <p:sldId id="300" r:id="rId14"/>
    <p:sldId id="310" r:id="rId15"/>
    <p:sldId id="272" r:id="rId16"/>
    <p:sldId id="268" r:id="rId17"/>
    <p:sldId id="289" r:id="rId18"/>
  </p:sldIdLst>
  <p:sldSz cx="12192000" cy="6858000"/>
  <p:notesSz cx="7010400" cy="9296400"/>
  <p:defaultTextStyle>
    <a:defPPr>
      <a:defRPr lang="en-US"/>
    </a:defPPr>
    <a:lvl1pPr marL="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37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74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41201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54934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68666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8240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961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098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079E0-E584-4862-A7A7-8F79C37366E0}" v="5" dt="2023-05-28T14:45:59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0"/>
    <p:restoredTop sz="94720"/>
  </p:normalViewPr>
  <p:slideViewPr>
    <p:cSldViewPr snapToGrid="0" snapToObjects="1">
      <p:cViewPr varScale="1">
        <p:scale>
          <a:sx n="101" d="100"/>
          <a:sy n="101" d="100"/>
        </p:scale>
        <p:origin x="1158" y="108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s Baptist Church" userId="c7267abe811c1ba1" providerId="LiveId" clId="{EB1079E0-E584-4862-A7A7-8F79C37366E0}"/>
    <pc:docChg chg="custSel addSld delSld modSld sldOrd">
      <pc:chgData name="Summers Baptist Church" userId="c7267abe811c1ba1" providerId="LiveId" clId="{EB1079E0-E584-4862-A7A7-8F79C37366E0}" dt="2023-05-28T14:46:43.214" v="94" actId="20577"/>
      <pc:docMkLst>
        <pc:docMk/>
      </pc:docMkLst>
      <pc:sldChg chg="modSp mod">
        <pc:chgData name="Summers Baptist Church" userId="c7267abe811c1ba1" providerId="LiveId" clId="{EB1079E0-E584-4862-A7A7-8F79C37366E0}" dt="2023-05-28T14:46:43.214" v="94" actId="20577"/>
        <pc:sldMkLst>
          <pc:docMk/>
          <pc:sldMk cId="249339946" sldId="259"/>
        </pc:sldMkLst>
        <pc:spChg chg="mod">
          <ac:chgData name="Summers Baptist Church" userId="c7267abe811c1ba1" providerId="LiveId" clId="{EB1079E0-E584-4862-A7A7-8F79C37366E0}" dt="2023-05-28T14:46:43.214" v="94" actId="20577"/>
          <ac:spMkLst>
            <pc:docMk/>
            <pc:sldMk cId="249339946" sldId="259"/>
            <ac:spMk id="3" creationId="{00000000-0000-0000-0000-000000000000}"/>
          </ac:spMkLst>
        </pc:spChg>
      </pc:sldChg>
      <pc:sldChg chg="ord">
        <pc:chgData name="Summers Baptist Church" userId="c7267abe811c1ba1" providerId="LiveId" clId="{EB1079E0-E584-4862-A7A7-8F79C37366E0}" dt="2023-05-28T14:46:12.351" v="11"/>
        <pc:sldMkLst>
          <pc:docMk/>
          <pc:sldMk cId="3366093742" sldId="300"/>
        </pc:sldMkLst>
      </pc:sldChg>
      <pc:sldChg chg="del">
        <pc:chgData name="Summers Baptist Church" userId="c7267abe811c1ba1" providerId="LiveId" clId="{EB1079E0-E584-4862-A7A7-8F79C37366E0}" dt="2023-05-28T14:46:09.241" v="9" actId="47"/>
        <pc:sldMkLst>
          <pc:docMk/>
          <pc:sldMk cId="4185948273" sldId="305"/>
        </pc:sldMkLst>
      </pc:sldChg>
      <pc:sldChg chg="delSp add setBg delDesignElem">
        <pc:chgData name="Summers Baptist Church" userId="c7267abe811c1ba1" providerId="LiveId" clId="{EB1079E0-E584-4862-A7A7-8F79C37366E0}" dt="2023-05-28T14:45:31.331" v="1"/>
        <pc:sldMkLst>
          <pc:docMk/>
          <pc:sldMk cId="1716330599" sldId="307"/>
        </pc:sldMkLst>
        <pc:spChg chg="del">
          <ac:chgData name="Summers Baptist Church" userId="c7267abe811c1ba1" providerId="LiveId" clId="{EB1079E0-E584-4862-A7A7-8F79C37366E0}" dt="2023-05-28T14:45:31.331" v="1"/>
          <ac:spMkLst>
            <pc:docMk/>
            <pc:sldMk cId="1716330599" sldId="307"/>
            <ac:spMk id="9" creationId="{22F15A2D-2324-487D-A02A-BF46C5C580EB}"/>
          </ac:spMkLst>
        </pc:spChg>
        <pc:spChg chg="del">
          <ac:chgData name="Summers Baptist Church" userId="c7267abe811c1ba1" providerId="LiveId" clId="{EB1079E0-E584-4862-A7A7-8F79C37366E0}" dt="2023-05-28T14:45:31.331" v="1"/>
          <ac:spMkLst>
            <pc:docMk/>
            <pc:sldMk cId="1716330599" sldId="307"/>
            <ac:spMk id="11" creationId="{2AEAFA59-923A-4F54-8B49-44C970BCC323}"/>
          </ac:spMkLst>
        </pc:spChg>
        <pc:spChg chg="del">
          <ac:chgData name="Summers Baptist Church" userId="c7267abe811c1ba1" providerId="LiveId" clId="{EB1079E0-E584-4862-A7A7-8F79C37366E0}" dt="2023-05-28T14:45:31.331" v="1"/>
          <ac:spMkLst>
            <pc:docMk/>
            <pc:sldMk cId="1716330599" sldId="307"/>
            <ac:spMk id="13" creationId="{C37E9D4B-7BFA-4D10-B666-547BAC499469}"/>
          </ac:spMkLst>
        </pc:spChg>
      </pc:sldChg>
      <pc:sldChg chg="delSp add setBg delDesignElem">
        <pc:chgData name="Summers Baptist Church" userId="c7267abe811c1ba1" providerId="LiveId" clId="{EB1079E0-E584-4862-A7A7-8F79C37366E0}" dt="2023-05-28T14:45:37.615" v="3"/>
        <pc:sldMkLst>
          <pc:docMk/>
          <pc:sldMk cId="4052866714" sldId="308"/>
        </pc:sldMkLst>
        <pc:spChg chg="del">
          <ac:chgData name="Summers Baptist Church" userId="c7267abe811c1ba1" providerId="LiveId" clId="{EB1079E0-E584-4862-A7A7-8F79C37366E0}" dt="2023-05-28T14:45:37.615" v="3"/>
          <ac:spMkLst>
            <pc:docMk/>
            <pc:sldMk cId="4052866714" sldId="308"/>
            <ac:spMk id="7" creationId="{82A5F716-98EF-42EF-A471-87C6DFDCC799}"/>
          </ac:spMkLst>
        </pc:spChg>
        <pc:spChg chg="del">
          <ac:chgData name="Summers Baptist Church" userId="c7267abe811c1ba1" providerId="LiveId" clId="{EB1079E0-E584-4862-A7A7-8F79C37366E0}" dt="2023-05-28T14:45:37.615" v="3"/>
          <ac:spMkLst>
            <pc:docMk/>
            <pc:sldMk cId="4052866714" sldId="308"/>
            <ac:spMk id="9" creationId="{B87687D8-4EF1-4EF2-BF7E-74BB4A3D1806}"/>
          </ac:spMkLst>
        </pc:spChg>
      </pc:sldChg>
      <pc:sldChg chg="delSp add setBg delDesignElem">
        <pc:chgData name="Summers Baptist Church" userId="c7267abe811c1ba1" providerId="LiveId" clId="{EB1079E0-E584-4862-A7A7-8F79C37366E0}" dt="2023-05-28T14:45:44.236" v="5"/>
        <pc:sldMkLst>
          <pc:docMk/>
          <pc:sldMk cId="3778406309" sldId="309"/>
        </pc:sldMkLst>
        <pc:spChg chg="del">
          <ac:chgData name="Summers Baptist Church" userId="c7267abe811c1ba1" providerId="LiveId" clId="{EB1079E0-E584-4862-A7A7-8F79C37366E0}" dt="2023-05-28T14:45:44.236" v="5"/>
          <ac:spMkLst>
            <pc:docMk/>
            <pc:sldMk cId="3778406309" sldId="309"/>
            <ac:spMk id="7" creationId="{40A244AA-0CA0-4C3E-9031-DD26FF962448}"/>
          </ac:spMkLst>
        </pc:spChg>
        <pc:grpChg chg="del">
          <ac:chgData name="Summers Baptist Church" userId="c7267abe811c1ba1" providerId="LiveId" clId="{EB1079E0-E584-4862-A7A7-8F79C37366E0}" dt="2023-05-28T14:45:44.236" v="5"/>
          <ac:grpSpMkLst>
            <pc:docMk/>
            <pc:sldMk cId="3778406309" sldId="309"/>
            <ac:grpSpMk id="13" creationId="{14A68079-DE1F-4253-ADBC-1819EE120762}"/>
          </ac:grpSpMkLst>
        </pc:grpChg>
        <pc:cxnChg chg="del">
          <ac:chgData name="Summers Baptist Church" userId="c7267abe811c1ba1" providerId="LiveId" clId="{EB1079E0-E584-4862-A7A7-8F79C37366E0}" dt="2023-05-28T14:45:44.236" v="5"/>
          <ac:cxnSpMkLst>
            <pc:docMk/>
            <pc:sldMk cId="3778406309" sldId="309"/>
            <ac:cxnSpMk id="9" creationId="{2FF7197E-5B99-497E-81F4-BCD80DF6DB5A}"/>
          </ac:cxnSpMkLst>
        </pc:cxnChg>
        <pc:cxnChg chg="del">
          <ac:chgData name="Summers Baptist Church" userId="c7267abe811c1ba1" providerId="LiveId" clId="{EB1079E0-E584-4862-A7A7-8F79C37366E0}" dt="2023-05-28T14:45:44.236" v="5"/>
          <ac:cxnSpMkLst>
            <pc:docMk/>
            <pc:sldMk cId="3778406309" sldId="309"/>
            <ac:cxnSpMk id="11" creationId="{D1EF1E14-75A3-4DC6-BC65-D45BC22185FF}"/>
          </ac:cxnSpMkLst>
        </pc:cxnChg>
      </pc:sldChg>
      <pc:sldChg chg="add">
        <pc:chgData name="Summers Baptist Church" userId="c7267abe811c1ba1" providerId="LiveId" clId="{EB1079E0-E584-4862-A7A7-8F79C37366E0}" dt="2023-05-28T14:45:49.934" v="6"/>
        <pc:sldMkLst>
          <pc:docMk/>
          <pc:sldMk cId="1793078273" sldId="310"/>
        </pc:sldMkLst>
      </pc:sldChg>
      <pc:sldChg chg="delSp add del setBg delDesignElem">
        <pc:chgData name="Summers Baptist Church" userId="c7267abe811c1ba1" providerId="LiveId" clId="{EB1079E0-E584-4862-A7A7-8F79C37366E0}" dt="2023-05-28T14:46:15.213" v="12" actId="47"/>
        <pc:sldMkLst>
          <pc:docMk/>
          <pc:sldMk cId="2534627260" sldId="311"/>
        </pc:sldMkLst>
        <pc:spChg chg="del">
          <ac:chgData name="Summers Baptist Church" userId="c7267abe811c1ba1" providerId="LiveId" clId="{EB1079E0-E584-4862-A7A7-8F79C37366E0}" dt="2023-05-28T14:45:59.236" v="8"/>
          <ac:spMkLst>
            <pc:docMk/>
            <pc:sldMk cId="2534627260" sldId="311"/>
            <ac:spMk id="7" creationId="{8950AD4C-6AF3-49F8-94E1-DBCAFB39478B}"/>
          </ac:spMkLst>
        </pc:spChg>
        <pc:spChg chg="del">
          <ac:chgData name="Summers Baptist Church" userId="c7267abe811c1ba1" providerId="LiveId" clId="{EB1079E0-E584-4862-A7A7-8F79C37366E0}" dt="2023-05-28T14:45:59.236" v="8"/>
          <ac:spMkLst>
            <pc:docMk/>
            <pc:sldMk cId="2534627260" sldId="311"/>
            <ac:spMk id="9" creationId="{072DC3EE-C469-49E0-A83D-CA3BE525C59A}"/>
          </ac:spMkLst>
        </pc:spChg>
        <pc:spChg chg="del">
          <ac:chgData name="Summers Baptist Church" userId="c7267abe811c1ba1" providerId="LiveId" clId="{EB1079E0-E584-4862-A7A7-8F79C37366E0}" dt="2023-05-28T14:45:59.236" v="8"/>
          <ac:spMkLst>
            <pc:docMk/>
            <pc:sldMk cId="2534627260" sldId="311"/>
            <ac:spMk id="11" creationId="{8DBEAE55-3EA1-41D7-A212-5F7D8986C1F2}"/>
          </ac:spMkLst>
        </pc:spChg>
        <pc:spChg chg="del">
          <ac:chgData name="Summers Baptist Church" userId="c7267abe811c1ba1" providerId="LiveId" clId="{EB1079E0-E584-4862-A7A7-8F79C37366E0}" dt="2023-05-28T14:45:59.236" v="8"/>
          <ac:spMkLst>
            <pc:docMk/>
            <pc:sldMk cId="2534627260" sldId="311"/>
            <ac:spMk id="13" creationId="{CFC5F0E7-644F-4101-BE72-12825CF537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209C6-B6AE-E34F-9E98-2DBCD55F2A51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23949C-7A0E-6F47-95E0-2BCF5AC66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949C-7A0E-6F47-95E0-2BCF5AC664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8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0" y="274662"/>
            <a:ext cx="2743201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0" y="274662"/>
            <a:ext cx="8026401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10"/>
            <a:ext cx="10363200" cy="1362075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2"/>
            <a:ext cx="10363200" cy="1500188"/>
          </a:xfrm>
        </p:spPr>
        <p:txBody>
          <a:bodyPr anchor="b"/>
          <a:lstStyle>
            <a:lvl1pPr marL="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1pPr>
            <a:lvl2pPr marL="3103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6205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309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412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51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61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72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823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2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5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5"/>
            <a:ext cx="5386917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6"/>
            <a:ext cx="5389032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85"/>
            <a:ext cx="5389032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8"/>
            <a:ext cx="4011084" cy="116205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73"/>
            <a:ext cx="6815665" cy="5853115"/>
          </a:xfrm>
        </p:spPr>
        <p:txBody>
          <a:bodyPr/>
          <a:lstStyle>
            <a:lvl1pPr>
              <a:defRPr sz="2100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1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00"/>
            </a:lvl1pPr>
            <a:lvl2pPr marL="310300" indent="0">
              <a:buNone/>
              <a:defRPr sz="1875"/>
            </a:lvl2pPr>
            <a:lvl3pPr marL="620599" indent="0">
              <a:buNone/>
              <a:defRPr sz="1575"/>
            </a:lvl3pPr>
            <a:lvl4pPr marL="930901" indent="0">
              <a:buNone/>
              <a:defRPr sz="1425"/>
            </a:lvl4pPr>
            <a:lvl5pPr marL="1241201" indent="0">
              <a:buNone/>
              <a:defRPr sz="1425"/>
            </a:lvl5pPr>
            <a:lvl6pPr marL="1551500" indent="0">
              <a:buNone/>
              <a:defRPr sz="1425"/>
            </a:lvl6pPr>
            <a:lvl7pPr marL="1861800" indent="0">
              <a:buNone/>
              <a:defRPr sz="1425"/>
            </a:lvl7pPr>
            <a:lvl8pPr marL="2172100" indent="0">
              <a:buNone/>
              <a:defRPr sz="1425"/>
            </a:lvl8pPr>
            <a:lvl9pPr marL="2482399" indent="0">
              <a:buNone/>
              <a:defRPr sz="14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1143000"/>
          </a:xfrm>
          <a:prstGeom prst="rect">
            <a:avLst/>
          </a:prstGeom>
        </p:spPr>
        <p:txBody>
          <a:bodyPr vert="horz" lIns="82747" tIns="41374" rIns="82747" bIns="4137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5"/>
          </a:xfrm>
          <a:prstGeom prst="rect">
            <a:avLst/>
          </a:prstGeom>
        </p:spPr>
        <p:txBody>
          <a:bodyPr vert="horz" lIns="82747" tIns="41374" rIns="82747" bIns="41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27D-5753-4F0C-9649-E640A9FD6C31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3"/>
            <a:ext cx="3860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xStyles>
    <p:titleStyle>
      <a:lvl1pPr algn="ctr" defTabSz="620599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725" indent="-232725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9" indent="-193939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75751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860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963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066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9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272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6375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03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205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309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412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5515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8618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1721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4823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3905251"/>
            <a:ext cx="3175000" cy="2675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Paul W. Young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Youth 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Joel P. Young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7300" y="3905251"/>
            <a:ext cx="7378700" cy="2774949"/>
          </a:xfrm>
          <a:prstGeom prst="rect">
            <a:avLst/>
          </a:prstGeom>
          <a:noFill/>
        </p:spPr>
        <p:txBody>
          <a:bodyPr wrap="square" lIns="62060" tIns="31031" rIns="62060" bIns="31031" rtlCol="0">
            <a:spAutoFit/>
          </a:bodyPr>
          <a:lstStyle/>
          <a:p>
            <a:r>
              <a:rPr lang="en-US" sz="3525" dirty="0">
                <a:latin typeface="Arial Black" panose="020B0A04020102020204" pitchFamily="34" charset="0"/>
              </a:rPr>
              <a:t>“…to Him be the glory in the church and in Christ Jesus to all generations forever and ever. Amen.” </a:t>
            </a:r>
          </a:p>
          <a:p>
            <a:r>
              <a:rPr lang="en-US" sz="3525" dirty="0">
                <a:latin typeface="Arial Black" panose="020B0A04020102020204" pitchFamily="34" charset="0"/>
              </a:rPr>
              <a:t>~ Ephesians 3:21 ~</a:t>
            </a:r>
          </a:p>
        </p:txBody>
      </p:sp>
      <p:pic>
        <p:nvPicPr>
          <p:cNvPr id="3" name="Picture 2" descr="A red background with white text">
            <a:extLst>
              <a:ext uri="{FF2B5EF4-FFF2-40B4-BE49-F238E27FC236}">
                <a16:creationId xmlns:a16="http://schemas.microsoft.com/office/drawing/2014/main" id="{1691B284-2002-97BF-1BA9-292401A5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0"/>
            <a:ext cx="8924925" cy="36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er&#10;&#10;Description automatically generated with medium confidence">
            <a:extLst>
              <a:ext uri="{FF2B5EF4-FFF2-40B4-BE49-F238E27FC236}">
                <a16:creationId xmlns:a16="http://schemas.microsoft.com/office/drawing/2014/main" id="{3D14B279-2991-F58A-FEA7-75030F007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t="4104"/>
          <a:stretch/>
        </p:blipFill>
        <p:spPr>
          <a:xfrm>
            <a:off x="2152437" y="1085431"/>
            <a:ext cx="9369004" cy="503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4" y="2019004"/>
            <a:ext cx="6211716" cy="281999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  <a:cs typeface="Andalus" panose="02020603050405020304" pitchFamily="18" charset="-78"/>
              </a:rPr>
              <a:t>We need help in our Nursery ministry! Please see Bro Joel.</a:t>
            </a:r>
          </a:p>
        </p:txBody>
      </p:sp>
      <p:pic>
        <p:nvPicPr>
          <p:cNvPr id="2050" name="Picture 2" descr="A drawing of a cartoon character&#10;&#10;Description automatically generat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r="21631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E33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ideons International — North Platte Berean Church">
            <a:extLst>
              <a:ext uri="{FF2B5EF4-FFF2-40B4-BE49-F238E27FC236}">
                <a16:creationId xmlns:a16="http://schemas.microsoft.com/office/drawing/2014/main" id="{330E44AA-7049-EBFD-3AAE-E2E379311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860" y="1673578"/>
            <a:ext cx="7009396" cy="35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EEB41D-9079-CFC8-1155-D8FBF602EB64}"/>
              </a:ext>
            </a:extLst>
          </p:cNvPr>
          <p:cNvSpPr txBox="1"/>
          <p:nvPr/>
        </p:nvSpPr>
        <p:spPr>
          <a:xfrm>
            <a:off x="161925" y="1805635"/>
            <a:ext cx="33242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Gideon Sunday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June 4</a:t>
            </a:r>
            <a:r>
              <a:rPr lang="en-US" sz="4400" baseline="30000" dirty="0"/>
              <a:t>th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0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76DF-BEBA-432E-AC1D-AB5AEE8B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Sunday Small Group Bible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270D-E712-4614-AB31-C6051755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3239" y="2386444"/>
            <a:ext cx="7669169" cy="37514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400" dirty="0"/>
              <a:t>Grief Support – 2</a:t>
            </a:r>
            <a:r>
              <a:rPr lang="en-US" sz="4400" baseline="30000" dirty="0"/>
              <a:t>nd</a:t>
            </a:r>
            <a:r>
              <a:rPr lang="en-US" sz="4400" dirty="0"/>
              <a:t> and 4</a:t>
            </a:r>
            <a:r>
              <a:rPr lang="en-US" sz="4400" baseline="30000" dirty="0"/>
              <a:t>th</a:t>
            </a:r>
            <a:r>
              <a:rPr lang="en-US" sz="4400" dirty="0"/>
              <a:t> Sundays at 4:00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7C994-4E1A-42BB-A609-6F83D6B0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86444"/>
            <a:ext cx="3039015" cy="2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432F59-C3AE-E142-D804-2C911A78A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" y="1534160"/>
            <a:ext cx="12187611" cy="37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63" y="645108"/>
            <a:ext cx="6250769" cy="54069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028" y="1952251"/>
            <a:ext cx="3363974" cy="29534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Join us for Youth Group each Wednesday at 6:30pm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669810"/>
            <a:ext cx="3835488" cy="15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69810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Join us for Wednesday evening adult Bible study at 6:30pm (in person or Facebook Live)</a:t>
            </a:r>
          </a:p>
        </p:txBody>
      </p:sp>
    </p:spTree>
    <p:extLst>
      <p:ext uri="{BB962C8B-B14F-4D97-AF65-F5344CB8AC3E}">
        <p14:creationId xmlns:p14="http://schemas.microsoft.com/office/powerpoint/2010/main" val="50246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2E921DFF-3001-46B5-95D2-66CA060F4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4875" cy="680290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138">
            <a:extLst>
              <a:ext uri="{FF2B5EF4-FFF2-40B4-BE49-F238E27FC236}">
                <a16:creationId xmlns:a16="http://schemas.microsoft.com/office/drawing/2014/main" id="{4EA93698-222B-47A7-8E9B-667FAC990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179" y="748906"/>
            <a:ext cx="6423644" cy="295759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TheMaster’sBuilders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are on Facebook!!!</a:t>
            </a:r>
          </a:p>
        </p:txBody>
      </p:sp>
      <p:sp>
        <p:nvSpPr>
          <p:cNvPr id="1032" name="Rectangle 140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90075-DBDC-461D-AE04-64E2B67B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01" y="4242846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dft4-1.xx.fbcdn.net/v/t1.0-1/c0.47.200.200/p200x200/11129146_803150933073114_3292074313274405113_n.jpg?oh=b38f724b1ad765d7cba95fa2d8b39ba0&amp;oe=59AC7A94">
            <a:extLst>
              <a:ext uri="{FF2B5EF4-FFF2-40B4-BE49-F238E27FC236}">
                <a16:creationId xmlns:a16="http://schemas.microsoft.com/office/drawing/2014/main" id="{6DCD8B9E-7565-480F-A6E6-E627DF5D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55" y="4239061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Image result for wooden decorative cross"/>
          <p:cNvSpPr>
            <a:spLocks noChangeAspect="1" noChangeArrowheads="1"/>
          </p:cNvSpPr>
          <p:nvPr/>
        </p:nvSpPr>
        <p:spPr bwMode="auto">
          <a:xfrm>
            <a:off x="2783681" y="748906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</p:spTree>
    <p:extLst>
      <p:ext uri="{BB962C8B-B14F-4D97-AF65-F5344CB8AC3E}">
        <p14:creationId xmlns:p14="http://schemas.microsoft.com/office/powerpoint/2010/main" val="18289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799FC0-BF6C-2D37-9737-CF9B7DC95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10" y="918546"/>
            <a:ext cx="7509815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68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r="-1" b="111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4" y="4792936"/>
            <a:ext cx="7064121" cy="152239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Therefore, confess your sins to one another, and pray for one another so that you may be healed. The effective prayer of a righteous man can accomplish much. ~ James 5:16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3861B-9A6E-6A45-8482-1B8E4CCCCBD5}"/>
              </a:ext>
            </a:extLst>
          </p:cNvPr>
          <p:cNvSpPr txBox="1"/>
          <p:nvPr/>
        </p:nvSpPr>
        <p:spPr>
          <a:xfrm>
            <a:off x="7841004" y="1141556"/>
            <a:ext cx="3722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Please send prayer requests to Shirley Spears via email, or in the </a:t>
            </a:r>
            <a:r>
              <a:rPr lang="en-US" sz="4000">
                <a:solidFill>
                  <a:schemeClr val="bg1"/>
                </a:solidFill>
              </a:rPr>
              <a:t>Summers Prayer Partners </a:t>
            </a:r>
            <a:r>
              <a:rPr lang="en-US" sz="4000" dirty="0">
                <a:solidFill>
                  <a:schemeClr val="bg1"/>
                </a:solidFill>
              </a:rPr>
              <a:t>Facebook group.</a:t>
            </a:r>
          </a:p>
        </p:txBody>
      </p:sp>
    </p:spTree>
    <p:extLst>
      <p:ext uri="{BB962C8B-B14F-4D97-AF65-F5344CB8AC3E}">
        <p14:creationId xmlns:p14="http://schemas.microsoft.com/office/powerpoint/2010/main" val="6924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1"/>
            <a:ext cx="10972800" cy="33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Summers Missionary Baptist Church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@</a:t>
            </a:r>
            <a:r>
              <a:rPr lang="en-US" sz="4000" dirty="0" err="1">
                <a:latin typeface="Arial Black" panose="020B0A04020102020204" pitchFamily="34" charset="0"/>
              </a:rPr>
              <a:t>SummersBaptist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www.summersbaptistchurch.org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2895601"/>
            <a:ext cx="742950" cy="7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6657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10007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63" y="1536290"/>
            <a:ext cx="5127029" cy="3785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Our Weekly Sermon Slides, Welcome Slides, and Bulletins are now available on our website.</a:t>
            </a:r>
          </a:p>
        </p:txBody>
      </p:sp>
      <p:pic>
        <p:nvPicPr>
          <p:cNvPr id="1026" name="Picture 2" descr="http://www.drycreekbaptist.org/wp-content/uploads/2014/04/missed.jpg"/>
          <p:cNvPicPr>
            <a:picLocks noChangeAspect="1" noChangeArrowheads="1"/>
          </p:cNvPicPr>
          <p:nvPr/>
        </p:nvPicPr>
        <p:blipFill rotWithShape="1">
          <a:blip r:embed="rId2" cstate="print"/>
          <a:srcRect l="1776" r="309" b="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34F52C-19E0-0C14-8BA8-3B460DA00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3" b="-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28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12" y="1140541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Online Giving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Scan the code here or in the bulletin to submit your tithes and offerings via the Cash App.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0BF281-0C13-4DEF-978E-21863AAC4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45" y="127537"/>
            <a:ext cx="5257800" cy="59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1412" y="769066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now have a church app…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Download “</a:t>
            </a:r>
            <a:r>
              <a:rPr lang="en-US" sz="4000" dirty="0" err="1"/>
              <a:t>Churchflare</a:t>
            </a:r>
            <a:r>
              <a:rPr lang="en-US" sz="4000" dirty="0"/>
              <a:t>” and search for Summers Baptist Church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B15DD5C-38E4-4426-8072-53E8F0DF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cture containing clipart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3"/>
            <a:ext cx="3661831" cy="14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738619"/>
            <a:ext cx="11497181" cy="5765697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Today </a:t>
            </a:r>
            <a:r>
              <a:rPr lang="en-US" sz="4000">
                <a:solidFill>
                  <a:srgbClr val="000000"/>
                </a:solidFill>
                <a:latin typeface="Arial Black" panose="020B0A04020102020204" pitchFamily="34" charset="0"/>
              </a:rPr>
              <a:t>– Travis 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&amp; Jessica Thurman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June 4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Maegan Bailey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June 11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Jake &amp; Catelyn Hooser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June 18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Father’s Day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246</Words>
  <Application>Microsoft Office PowerPoint</Application>
  <PresentationFormat>Widescreen</PresentationFormat>
  <Paragraphs>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Sunday Small Group Bible Studies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 Baptist Church</dc:creator>
  <cp:lastModifiedBy>Summers Baptist Church</cp:lastModifiedBy>
  <cp:revision>113</cp:revision>
  <dcterms:created xsi:type="dcterms:W3CDTF">2020-10-11T01:34:48Z</dcterms:created>
  <dcterms:modified xsi:type="dcterms:W3CDTF">2023-05-28T14:46:45Z</dcterms:modified>
</cp:coreProperties>
</file>