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67" r:id="rId4"/>
    <p:sldId id="26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 varScale="1">
        <p:scale>
          <a:sx n="101" d="100"/>
          <a:sy n="101" d="100"/>
        </p:scale>
        <p:origin x="876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54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mers Baptist Church" userId="c7267abe811c1ba1" providerId="LiveId" clId="{0745378F-891A-436D-8619-5BCA7089CEF0}"/>
    <pc:docChg chg="modSld">
      <pc:chgData name="Summers Baptist Church" userId="c7267abe811c1ba1" providerId="LiveId" clId="{0745378F-891A-436D-8619-5BCA7089CEF0}" dt="2026-08-16T14:40:29.173" v="2" actId="20577"/>
      <pc:docMkLst>
        <pc:docMk/>
      </pc:docMkLst>
      <pc:sldChg chg="modSp mod">
        <pc:chgData name="Summers Baptist Church" userId="c7267abe811c1ba1" providerId="LiveId" clId="{0745378F-891A-436D-8619-5BCA7089CEF0}" dt="2026-08-16T14:40:29.173" v="2" actId="20577"/>
        <pc:sldMkLst>
          <pc:docMk/>
          <pc:sldMk cId="0" sldId="267"/>
        </pc:sldMkLst>
        <pc:spChg chg="mod">
          <ac:chgData name="Summers Baptist Church" userId="c7267abe811c1ba1" providerId="LiveId" clId="{0745378F-891A-436D-8619-5BCA7089CEF0}" dt="2026-08-16T14:40:29.173" v="2" actId="20577"/>
          <ac:spMkLst>
            <pc:docMk/>
            <pc:sldMk cId="0" sldId="267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3B66-2262-4AAD-8E23-7ABA1B44FB6A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0A092-B422-4D2F-987E-8BC020D218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3B66-2262-4AAD-8E23-7ABA1B44FB6A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0A092-B422-4D2F-987E-8BC020D218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3B66-2262-4AAD-8E23-7ABA1B44FB6A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0A092-B422-4D2F-987E-8BC020D218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3B66-2262-4AAD-8E23-7ABA1B44FB6A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0A092-B422-4D2F-987E-8BC020D218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3B66-2262-4AAD-8E23-7ABA1B44FB6A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0A092-B422-4D2F-987E-8BC020D218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3B66-2262-4AAD-8E23-7ABA1B44FB6A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0A092-B422-4D2F-987E-8BC020D218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3B66-2262-4AAD-8E23-7ABA1B44FB6A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0A092-B422-4D2F-987E-8BC020D218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3B66-2262-4AAD-8E23-7ABA1B44FB6A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0A092-B422-4D2F-987E-8BC020D218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196F3B66-2262-4AAD-8E23-7ABA1B44FB6A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AA90A092-B422-4D2F-987E-8BC020D218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3B66-2262-4AAD-8E23-7ABA1B44FB6A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0A092-B422-4D2F-987E-8BC020D218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3B66-2262-4AAD-8E23-7ABA1B44FB6A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0A092-B422-4D2F-987E-8BC020D218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96F3B66-2262-4AAD-8E23-7ABA1B44FB6A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A90A092-B422-4D2F-987E-8BC020D218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43200"/>
            <a:ext cx="12192000" cy="2286000"/>
          </a:xfrm>
        </p:spPr>
        <p:txBody>
          <a:bodyPr>
            <a:noAutofit/>
          </a:bodyPr>
          <a:lstStyle/>
          <a:p>
            <a:pPr algn="ctr"/>
            <a:r>
              <a:rPr lang="en-US" sz="8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Losing What You Gained </a:t>
            </a:r>
            <a:br>
              <a:rPr lang="en-US" sz="8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8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Gaining What You Lost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1905000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Exodus 2:11-15, 3:1-6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12192000" cy="1252728"/>
          </a:xfrm>
        </p:spPr>
        <p:txBody>
          <a:bodyPr>
            <a:noAutofit/>
          </a:bodyPr>
          <a:lstStyle/>
          <a:p>
            <a:pPr algn="ctr"/>
            <a:r>
              <a:rPr lang="en-US" sz="7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Life in Three 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12192000" cy="5334000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v"/>
            </a:pPr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Had It All</a:t>
            </a:r>
          </a:p>
          <a:p>
            <a:pPr lvl="0">
              <a:buNone/>
            </a:pPr>
            <a:endParaRPr lang="en-US" sz="3600" b="1" dirty="0"/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Lost It All</a:t>
            </a:r>
          </a:p>
          <a:p>
            <a:pPr lvl="0">
              <a:buNone/>
            </a:pPr>
            <a:endParaRPr lang="en-US" sz="3600" b="1" dirty="0"/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Gave It All Back  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buNone/>
            </a:pPr>
            <a:endParaRPr lang="en-US" sz="3600" b="1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12192000" cy="1063752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   Exodus 2:11-15</a:t>
            </a:r>
            <a:r>
              <a:rPr lang="en-US" sz="8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3:1-11</a:t>
            </a:r>
            <a:br>
              <a:rPr lang="en-US" sz="5400" dirty="0"/>
            </a:br>
            <a:br>
              <a:rPr lang="en-US" sz="5400" dirty="0"/>
            </a:br>
            <a:br>
              <a:rPr lang="en-US" sz="44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1"/>
            <a:ext cx="12192000" cy="5410199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55448"/>
            <a:ext cx="12192000" cy="1252728"/>
          </a:xfrm>
        </p:spPr>
        <p:txBody>
          <a:bodyPr>
            <a:noAutofit/>
          </a:bodyPr>
          <a:lstStyle/>
          <a:p>
            <a:pPr algn="ctr"/>
            <a:r>
              <a:rPr lang="en-US" sz="8000" dirty="0"/>
              <a:t>God Led Moses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12192000" cy="5105399"/>
          </a:xfrm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v"/>
            </a:pPr>
            <a:r>
              <a:rPr lang="en-US" sz="7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 Place Of Desperation</a:t>
            </a:r>
          </a:p>
          <a:p>
            <a:pPr lvl="0">
              <a:buNone/>
            </a:pPr>
            <a:endParaRPr lang="en-US" sz="3600" b="1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sz="7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 Place Of Isolation</a:t>
            </a:r>
          </a:p>
          <a:p>
            <a:pPr lvl="0">
              <a:buNone/>
            </a:pPr>
            <a:endParaRPr lang="en-US" sz="3600" b="1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sz="7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 Place Of Inspiration </a:t>
            </a:r>
          </a:p>
          <a:p>
            <a:pPr lvl="0">
              <a:buFont typeface="Wingdings" pitchFamily="2" charset="2"/>
              <a:buChar char="§"/>
            </a:pPr>
            <a:endParaRPr lang="en-US" b="1" dirty="0"/>
          </a:p>
          <a:p>
            <a:pPr lvl="0">
              <a:buNone/>
            </a:pPr>
            <a:r>
              <a:rPr lang="en-US" sz="2800" b="1" dirty="0"/>
              <a:t> </a:t>
            </a:r>
          </a:p>
          <a:p>
            <a:pPr lvl="0">
              <a:buFont typeface="Wingdings" pitchFamily="2" charset="2"/>
              <a:buChar char="§"/>
            </a:pPr>
            <a:endParaRPr lang="en-US" sz="200" b="1" dirty="0"/>
          </a:p>
          <a:p>
            <a:pPr lvl="0">
              <a:buNone/>
            </a:pPr>
            <a:endParaRPr lang="en-US" b="1" dirty="0"/>
          </a:p>
          <a:p>
            <a:pPr lvl="0">
              <a:buNone/>
            </a:pPr>
            <a:endParaRPr lang="en-US" sz="1400" b="1" dirty="0"/>
          </a:p>
          <a:p>
            <a:pPr lvl="0">
              <a:buFont typeface="Wingdings" pitchFamily="2" charset="2"/>
              <a:buChar char="§"/>
            </a:pPr>
            <a:endParaRPr lang="en-US" b="1" dirty="0"/>
          </a:p>
          <a:p>
            <a:pPr lvl="0">
              <a:buNone/>
            </a:pPr>
            <a:endParaRPr lang="en-US" b="1" dirty="0"/>
          </a:p>
          <a:p>
            <a:pPr lvl="0">
              <a:buNone/>
            </a:pPr>
            <a:endParaRPr lang="en-US" b="1" dirty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346</TotalTime>
  <Words>62</Words>
  <Application>Microsoft Office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Corbel</vt:lpstr>
      <vt:lpstr>Wingdings</vt:lpstr>
      <vt:lpstr>Wingdings 2</vt:lpstr>
      <vt:lpstr>Wingdings 3</vt:lpstr>
      <vt:lpstr>Module</vt:lpstr>
      <vt:lpstr>Losing What You Gained  And Gaining What You Lost</vt:lpstr>
      <vt:lpstr>Moses Life in Three Acts</vt:lpstr>
      <vt:lpstr>   TEXT   Exodus 2:11-15, 3:1-11   </vt:lpstr>
      <vt:lpstr>God Led Moses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Abudnant Life, It’s Contagious</dc:title>
  <dc:creator>SBC</dc:creator>
  <cp:lastModifiedBy>Summers Baptist Church</cp:lastModifiedBy>
  <cp:revision>46</cp:revision>
  <dcterms:created xsi:type="dcterms:W3CDTF">2011-08-21T02:12:59Z</dcterms:created>
  <dcterms:modified xsi:type="dcterms:W3CDTF">2026-08-16T14:40:32Z</dcterms:modified>
</cp:coreProperties>
</file>