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9" r:id="rId3"/>
    <p:sldId id="257" r:id="rId4"/>
    <p:sldId id="265" r:id="rId5"/>
    <p:sldId id="271" r:id="rId6"/>
    <p:sldId id="310" r:id="rId7"/>
    <p:sldId id="303" r:id="rId8"/>
    <p:sldId id="259" r:id="rId9"/>
    <p:sldId id="260" r:id="rId10"/>
    <p:sldId id="311" r:id="rId11"/>
    <p:sldId id="300" r:id="rId12"/>
    <p:sldId id="308" r:id="rId13"/>
    <p:sldId id="272" r:id="rId14"/>
    <p:sldId id="312" r:id="rId15"/>
    <p:sldId id="268" r:id="rId16"/>
    <p:sldId id="289" r:id="rId17"/>
  </p:sldIdLst>
  <p:sldSz cx="12192000" cy="6858000"/>
  <p:notesSz cx="7010400" cy="9296400"/>
  <p:defaultTextStyle>
    <a:defPPr>
      <a:defRPr lang="en-US"/>
    </a:defPPr>
    <a:lvl1pPr marL="0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13733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27465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41201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54934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68666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482400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896133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09865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79"/>
    <p:restoredTop sz="94810"/>
  </p:normalViewPr>
  <p:slideViewPr>
    <p:cSldViewPr snapToGrid="0" snapToObjects="1">
      <p:cViewPr varScale="1">
        <p:scale>
          <a:sx n="101" d="100"/>
          <a:sy n="101" d="100"/>
        </p:scale>
        <p:origin x="396" y="108"/>
      </p:cViewPr>
      <p:guideLst>
        <p:guide orient="horz" pos="2160"/>
        <p:guide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mmers Baptist Church" userId="c7267abe811c1ba1" providerId="LiveId" clId="{17FA1AD6-DBDF-4C76-ACBE-AD1B1F166CE1}"/>
    <pc:docChg chg="undo custSel addSld modSld sldOrd">
      <pc:chgData name="Summers Baptist Church" userId="c7267abe811c1ba1" providerId="LiveId" clId="{17FA1AD6-DBDF-4C76-ACBE-AD1B1F166CE1}" dt="2026-07-05T00:17:44.949" v="104" actId="26606"/>
      <pc:docMkLst>
        <pc:docMk/>
      </pc:docMkLst>
      <pc:sldChg chg="modSp mod">
        <pc:chgData name="Summers Baptist Church" userId="c7267abe811c1ba1" providerId="LiveId" clId="{17FA1AD6-DBDF-4C76-ACBE-AD1B1F166CE1}" dt="2026-07-05T00:15:25.424" v="81" actId="20577"/>
        <pc:sldMkLst>
          <pc:docMk/>
          <pc:sldMk cId="249339946" sldId="259"/>
        </pc:sldMkLst>
        <pc:spChg chg="mod">
          <ac:chgData name="Summers Baptist Church" userId="c7267abe811c1ba1" providerId="LiveId" clId="{17FA1AD6-DBDF-4C76-ACBE-AD1B1F166CE1}" dt="2026-07-05T00:15:25.424" v="81" actId="20577"/>
          <ac:spMkLst>
            <pc:docMk/>
            <pc:sldMk cId="249339946" sldId="259"/>
            <ac:spMk id="3" creationId="{00000000-0000-0000-0000-000000000000}"/>
          </ac:spMkLst>
        </pc:spChg>
      </pc:sldChg>
      <pc:sldChg chg="addSp delSp modSp mod setBg">
        <pc:chgData name="Summers Baptist Church" userId="c7267abe811c1ba1" providerId="LiveId" clId="{17FA1AD6-DBDF-4C76-ACBE-AD1B1F166CE1}" dt="2026-07-05T00:14:41.100" v="9" actId="26606"/>
        <pc:sldMkLst>
          <pc:docMk/>
          <pc:sldMk cId="3479590396" sldId="265"/>
        </pc:sldMkLst>
        <pc:spChg chg="mod ord">
          <ac:chgData name="Summers Baptist Church" userId="c7267abe811c1ba1" providerId="LiveId" clId="{17FA1AD6-DBDF-4C76-ACBE-AD1B1F166CE1}" dt="2026-07-05T00:14:41.100" v="9" actId="26606"/>
          <ac:spMkLst>
            <pc:docMk/>
            <pc:sldMk cId="3479590396" sldId="265"/>
            <ac:spMk id="3" creationId="{00000000-0000-0000-0000-000000000000}"/>
          </ac:spMkLst>
        </pc:spChg>
        <pc:spChg chg="add del">
          <ac:chgData name="Summers Baptist Church" userId="c7267abe811c1ba1" providerId="LiveId" clId="{17FA1AD6-DBDF-4C76-ACBE-AD1B1F166CE1}" dt="2026-07-05T00:14:29.776" v="1" actId="26606"/>
          <ac:spMkLst>
            <pc:docMk/>
            <pc:sldMk cId="3479590396" sldId="265"/>
            <ac:spMk id="1032" creationId="{AF6CB648-9554-488A-B457-99CAAD1DA528}"/>
          </ac:spMkLst>
        </pc:spChg>
        <pc:spChg chg="add del">
          <ac:chgData name="Summers Baptist Church" userId="c7267abe811c1ba1" providerId="LiveId" clId="{17FA1AD6-DBDF-4C76-ACBE-AD1B1F166CE1}" dt="2026-07-05T00:14:29.776" v="1" actId="26606"/>
          <ac:spMkLst>
            <pc:docMk/>
            <pc:sldMk cId="3479590396" sldId="265"/>
            <ac:spMk id="1034" creationId="{477B3D0A-9C0E-8E65-3091-732A717D34B0}"/>
          </ac:spMkLst>
        </pc:spChg>
        <pc:spChg chg="add del">
          <ac:chgData name="Summers Baptist Church" userId="c7267abe811c1ba1" providerId="LiveId" clId="{17FA1AD6-DBDF-4C76-ACBE-AD1B1F166CE1}" dt="2026-07-05T00:14:31.681" v="3" actId="26606"/>
          <ac:spMkLst>
            <pc:docMk/>
            <pc:sldMk cId="3479590396" sldId="265"/>
            <ac:spMk id="1036" creationId="{6CB927A4-E432-4310-9CD5-E89FF5063179}"/>
          </ac:spMkLst>
        </pc:spChg>
        <pc:spChg chg="add del">
          <ac:chgData name="Summers Baptist Church" userId="c7267abe811c1ba1" providerId="LiveId" clId="{17FA1AD6-DBDF-4C76-ACBE-AD1B1F166CE1}" dt="2026-07-05T00:14:31.681" v="3" actId="26606"/>
          <ac:spMkLst>
            <pc:docMk/>
            <pc:sldMk cId="3479590396" sldId="265"/>
            <ac:spMk id="1037" creationId="{327D73B4-9F5C-4A64-A179-51B9500CB8B5}"/>
          </ac:spMkLst>
        </pc:spChg>
        <pc:spChg chg="add del">
          <ac:chgData name="Summers Baptist Church" userId="c7267abe811c1ba1" providerId="LiveId" clId="{17FA1AD6-DBDF-4C76-ACBE-AD1B1F166CE1}" dt="2026-07-05T00:14:31.681" v="3" actId="26606"/>
          <ac:spMkLst>
            <pc:docMk/>
            <pc:sldMk cId="3479590396" sldId="265"/>
            <ac:spMk id="1038" creationId="{8D3BEFDA-0C8B-4C24-AF49-B7E58C98DB64}"/>
          </ac:spMkLst>
        </pc:spChg>
        <pc:spChg chg="add del">
          <ac:chgData name="Summers Baptist Church" userId="c7267abe811c1ba1" providerId="LiveId" clId="{17FA1AD6-DBDF-4C76-ACBE-AD1B1F166CE1}" dt="2026-07-05T00:14:31.681" v="3" actId="26606"/>
          <ac:spMkLst>
            <pc:docMk/>
            <pc:sldMk cId="3479590396" sldId="265"/>
            <ac:spMk id="1039" creationId="{5841E0DD-1BA7-47EA-92C1-DFCD469D043C}"/>
          </ac:spMkLst>
        </pc:spChg>
        <pc:spChg chg="add del">
          <ac:chgData name="Summers Baptist Church" userId="c7267abe811c1ba1" providerId="LiveId" clId="{17FA1AD6-DBDF-4C76-ACBE-AD1B1F166CE1}" dt="2026-07-05T00:14:31.681" v="3" actId="26606"/>
          <ac:spMkLst>
            <pc:docMk/>
            <pc:sldMk cId="3479590396" sldId="265"/>
            <ac:spMk id="1040" creationId="{7400EEA6-B330-4DBC-A821-469627E96203}"/>
          </ac:spMkLst>
        </pc:spChg>
        <pc:spChg chg="add del">
          <ac:chgData name="Summers Baptist Church" userId="c7267abe811c1ba1" providerId="LiveId" clId="{17FA1AD6-DBDF-4C76-ACBE-AD1B1F166CE1}" dt="2026-07-05T00:14:31.681" v="3" actId="26606"/>
          <ac:spMkLst>
            <pc:docMk/>
            <pc:sldMk cId="3479590396" sldId="265"/>
            <ac:spMk id="1042" creationId="{1453BF6C-B012-48B7-B4E8-6D7AC7C27D02}"/>
          </ac:spMkLst>
        </pc:spChg>
        <pc:spChg chg="add del">
          <ac:chgData name="Summers Baptist Church" userId="c7267abe811c1ba1" providerId="LiveId" clId="{17FA1AD6-DBDF-4C76-ACBE-AD1B1F166CE1}" dt="2026-07-05T00:14:31.681" v="3" actId="26606"/>
          <ac:spMkLst>
            <pc:docMk/>
            <pc:sldMk cId="3479590396" sldId="265"/>
            <ac:spMk id="1044" creationId="{E3020543-B24B-4EC4-8FFC-8DD88EEA91A8}"/>
          </ac:spMkLst>
        </pc:spChg>
        <pc:spChg chg="add del">
          <ac:chgData name="Summers Baptist Church" userId="c7267abe811c1ba1" providerId="LiveId" clId="{17FA1AD6-DBDF-4C76-ACBE-AD1B1F166CE1}" dt="2026-07-05T00:14:34.248" v="5" actId="26606"/>
          <ac:spMkLst>
            <pc:docMk/>
            <pc:sldMk cId="3479590396" sldId="265"/>
            <ac:spMk id="1048" creationId="{56604AF4-AEF7-4020-93AD-C74808D17E3E}"/>
          </ac:spMkLst>
        </pc:spChg>
        <pc:spChg chg="add del">
          <ac:chgData name="Summers Baptist Church" userId="c7267abe811c1ba1" providerId="LiveId" clId="{17FA1AD6-DBDF-4C76-ACBE-AD1B1F166CE1}" dt="2026-07-05T00:14:34.248" v="5" actId="26606"/>
          <ac:spMkLst>
            <pc:docMk/>
            <pc:sldMk cId="3479590396" sldId="265"/>
            <ac:spMk id="1049" creationId="{EDB65AB2-AC18-4139-B8BE-52452A256449}"/>
          </ac:spMkLst>
        </pc:spChg>
        <pc:spChg chg="add del">
          <ac:chgData name="Summers Baptist Church" userId="c7267abe811c1ba1" providerId="LiveId" clId="{17FA1AD6-DBDF-4C76-ACBE-AD1B1F166CE1}" dt="2026-07-05T00:14:34.248" v="5" actId="26606"/>
          <ac:spMkLst>
            <pc:docMk/>
            <pc:sldMk cId="3479590396" sldId="265"/>
            <ac:spMk id="1050" creationId="{B89A5304-EF26-47F3-9CB7-ED121FC744E7}"/>
          </ac:spMkLst>
        </pc:spChg>
        <pc:spChg chg="add del">
          <ac:chgData name="Summers Baptist Church" userId="c7267abe811c1ba1" providerId="LiveId" clId="{17FA1AD6-DBDF-4C76-ACBE-AD1B1F166CE1}" dt="2026-07-05T00:14:36.165" v="7" actId="26606"/>
          <ac:spMkLst>
            <pc:docMk/>
            <pc:sldMk cId="3479590396" sldId="265"/>
            <ac:spMk id="1052" creationId="{5A0118C5-4F8D-4CF4-BADD-53FEACC6C42A}"/>
          </ac:spMkLst>
        </pc:spChg>
        <pc:spChg chg="add del">
          <ac:chgData name="Summers Baptist Church" userId="c7267abe811c1ba1" providerId="LiveId" clId="{17FA1AD6-DBDF-4C76-ACBE-AD1B1F166CE1}" dt="2026-07-05T00:14:36.165" v="7" actId="26606"/>
          <ac:spMkLst>
            <pc:docMk/>
            <pc:sldMk cId="3479590396" sldId="265"/>
            <ac:spMk id="1053" creationId="{F98F79A4-A6C7-4101-B1E9-27E05CB7CFA0}"/>
          </ac:spMkLst>
        </pc:spChg>
        <pc:spChg chg="add del">
          <ac:chgData name="Summers Baptist Church" userId="c7267abe811c1ba1" providerId="LiveId" clId="{17FA1AD6-DBDF-4C76-ACBE-AD1B1F166CE1}" dt="2026-07-05T00:14:36.165" v="7" actId="26606"/>
          <ac:spMkLst>
            <pc:docMk/>
            <pc:sldMk cId="3479590396" sldId="265"/>
            <ac:spMk id="1054" creationId="{79AFCB35-9C04-4524-A0B1-57FF6865D013}"/>
          </ac:spMkLst>
        </pc:spChg>
        <pc:spChg chg="add del">
          <ac:chgData name="Summers Baptist Church" userId="c7267abe811c1ba1" providerId="LiveId" clId="{17FA1AD6-DBDF-4C76-ACBE-AD1B1F166CE1}" dt="2026-07-05T00:14:36.165" v="7" actId="26606"/>
          <ac:spMkLst>
            <pc:docMk/>
            <pc:sldMk cId="3479590396" sldId="265"/>
            <ac:spMk id="1055" creationId="{D11AD2AD-0BA0-4DD3-8EEA-84686A0E718C}"/>
          </ac:spMkLst>
        </pc:spChg>
        <pc:spChg chg="add del">
          <ac:chgData name="Summers Baptist Church" userId="c7267abe811c1ba1" providerId="LiveId" clId="{17FA1AD6-DBDF-4C76-ACBE-AD1B1F166CE1}" dt="2026-07-05T00:14:36.165" v="7" actId="26606"/>
          <ac:spMkLst>
            <pc:docMk/>
            <pc:sldMk cId="3479590396" sldId="265"/>
            <ac:spMk id="1056" creationId="{59463AC4-F96D-4507-9EE0-A831B7910271}"/>
          </ac:spMkLst>
        </pc:spChg>
        <pc:spChg chg="add del">
          <ac:chgData name="Summers Baptist Church" userId="c7267abe811c1ba1" providerId="LiveId" clId="{17FA1AD6-DBDF-4C76-ACBE-AD1B1F166CE1}" dt="2026-07-05T00:14:36.165" v="7" actId="26606"/>
          <ac:spMkLst>
            <pc:docMk/>
            <pc:sldMk cId="3479590396" sldId="265"/>
            <ac:spMk id="1057" creationId="{9E5C5460-229E-46C8-A712-CC317985420F}"/>
          </ac:spMkLst>
        </pc:spChg>
        <pc:spChg chg="add del">
          <ac:chgData name="Summers Baptist Church" userId="c7267abe811c1ba1" providerId="LiveId" clId="{17FA1AD6-DBDF-4C76-ACBE-AD1B1F166CE1}" dt="2026-07-05T00:14:36.165" v="7" actId="26606"/>
          <ac:spMkLst>
            <pc:docMk/>
            <pc:sldMk cId="3479590396" sldId="265"/>
            <ac:spMk id="1058" creationId="{FC3ABE8C-1C72-4141-BADF-DD681176459A}"/>
          </ac:spMkLst>
        </pc:spChg>
        <pc:spChg chg="add del">
          <ac:chgData name="Summers Baptist Church" userId="c7267abe811c1ba1" providerId="LiveId" clId="{17FA1AD6-DBDF-4C76-ACBE-AD1B1F166CE1}" dt="2026-07-05T00:14:41.100" v="9" actId="26606"/>
          <ac:spMkLst>
            <pc:docMk/>
            <pc:sldMk cId="3479590396" sldId="265"/>
            <ac:spMk id="1064" creationId="{AF6CB648-9554-488A-B457-99CAAD1DA528}"/>
          </ac:spMkLst>
        </pc:spChg>
        <pc:spChg chg="add del">
          <ac:chgData name="Summers Baptist Church" userId="c7267abe811c1ba1" providerId="LiveId" clId="{17FA1AD6-DBDF-4C76-ACBE-AD1B1F166CE1}" dt="2026-07-05T00:14:41.100" v="9" actId="26606"/>
          <ac:spMkLst>
            <pc:docMk/>
            <pc:sldMk cId="3479590396" sldId="265"/>
            <ac:spMk id="1065" creationId="{477B3D0A-9C0E-8E65-3091-732A717D34B0}"/>
          </ac:spMkLst>
        </pc:spChg>
        <pc:picChg chg="mod ord">
          <ac:chgData name="Summers Baptist Church" userId="c7267abe811c1ba1" providerId="LiveId" clId="{17FA1AD6-DBDF-4C76-ACBE-AD1B1F166CE1}" dt="2026-07-05T00:14:41.100" v="9" actId="26606"/>
          <ac:picMkLst>
            <pc:docMk/>
            <pc:sldMk cId="3479590396" sldId="265"/>
            <ac:picMk id="5" creationId="{00000000-0000-0000-0000-000000000000}"/>
          </ac:picMkLst>
        </pc:picChg>
        <pc:picChg chg="mod ord">
          <ac:chgData name="Summers Baptist Church" userId="c7267abe811c1ba1" providerId="LiveId" clId="{17FA1AD6-DBDF-4C76-ACBE-AD1B1F166CE1}" dt="2026-07-05T00:14:41.100" v="9" actId="26606"/>
          <ac:picMkLst>
            <pc:docMk/>
            <pc:sldMk cId="3479590396" sldId="265"/>
            <ac:picMk id="1026" creationId="{00000000-0000-0000-0000-000000000000}"/>
          </ac:picMkLst>
        </pc:picChg>
        <pc:picChg chg="mod">
          <ac:chgData name="Summers Baptist Church" userId="c7267abe811c1ba1" providerId="LiveId" clId="{17FA1AD6-DBDF-4C76-ACBE-AD1B1F166CE1}" dt="2026-07-05T00:14:41.100" v="9" actId="26606"/>
          <ac:picMkLst>
            <pc:docMk/>
            <pc:sldMk cId="3479590396" sldId="265"/>
            <ac:picMk id="1027" creationId="{00000000-0000-0000-0000-000000000000}"/>
          </ac:picMkLst>
        </pc:picChg>
      </pc:sldChg>
      <pc:sldChg chg="addSp modSp mod">
        <pc:chgData name="Summers Baptist Church" userId="c7267abe811c1ba1" providerId="LiveId" clId="{17FA1AD6-DBDF-4C76-ACBE-AD1B1F166CE1}" dt="2026-07-05T00:14:57.687" v="10" actId="26606"/>
        <pc:sldMkLst>
          <pc:docMk/>
          <pc:sldMk cId="0" sldId="271"/>
        </pc:sldMkLst>
        <pc:spChg chg="mod ord">
          <ac:chgData name="Summers Baptist Church" userId="c7267abe811c1ba1" providerId="LiveId" clId="{17FA1AD6-DBDF-4C76-ACBE-AD1B1F166CE1}" dt="2026-07-05T00:14:57.687" v="10" actId="26606"/>
          <ac:spMkLst>
            <pc:docMk/>
            <pc:sldMk cId="0" sldId="271"/>
            <ac:spMk id="3" creationId="{00000000-0000-0000-0000-000000000000}"/>
          </ac:spMkLst>
        </pc:spChg>
        <pc:spChg chg="add">
          <ac:chgData name="Summers Baptist Church" userId="c7267abe811c1ba1" providerId="LiveId" clId="{17FA1AD6-DBDF-4C76-ACBE-AD1B1F166CE1}" dt="2026-07-05T00:14:57.687" v="10" actId="26606"/>
          <ac:spMkLst>
            <pc:docMk/>
            <pc:sldMk cId="0" sldId="271"/>
            <ac:spMk id="1031" creationId="{23E547B5-89CF-4EC0-96DE-25771AED0799}"/>
          </ac:spMkLst>
        </pc:spChg>
        <pc:spChg chg="add">
          <ac:chgData name="Summers Baptist Church" userId="c7267abe811c1ba1" providerId="LiveId" clId="{17FA1AD6-DBDF-4C76-ACBE-AD1B1F166CE1}" dt="2026-07-05T00:14:57.687" v="10" actId="26606"/>
          <ac:spMkLst>
            <pc:docMk/>
            <pc:sldMk cId="0" sldId="271"/>
            <ac:spMk id="1033" creationId="{3F0B8CEB-8279-4E5E-A0CE-1FC9F71736F2}"/>
          </ac:spMkLst>
        </pc:spChg>
        <pc:picChg chg="mod">
          <ac:chgData name="Summers Baptist Church" userId="c7267abe811c1ba1" providerId="LiveId" clId="{17FA1AD6-DBDF-4C76-ACBE-AD1B1F166CE1}" dt="2026-07-05T00:14:57.687" v="10" actId="26606"/>
          <ac:picMkLst>
            <pc:docMk/>
            <pc:sldMk cId="0" sldId="271"/>
            <ac:picMk id="1026" creationId="{00000000-0000-0000-0000-000000000000}"/>
          </ac:picMkLst>
        </pc:picChg>
      </pc:sldChg>
      <pc:sldChg chg="addSp delSp modSp new mod setBg">
        <pc:chgData name="Summers Baptist Church" userId="c7267abe811c1ba1" providerId="LiveId" clId="{17FA1AD6-DBDF-4C76-ACBE-AD1B1F166CE1}" dt="2026-07-05T00:16:04.737" v="86" actId="26606"/>
        <pc:sldMkLst>
          <pc:docMk/>
          <pc:sldMk cId="394621255" sldId="309"/>
        </pc:sldMkLst>
        <pc:spChg chg="del">
          <ac:chgData name="Summers Baptist Church" userId="c7267abe811c1ba1" providerId="LiveId" clId="{17FA1AD6-DBDF-4C76-ACBE-AD1B1F166CE1}" dt="2026-07-05T00:15:33.382" v="83" actId="478"/>
          <ac:spMkLst>
            <pc:docMk/>
            <pc:sldMk cId="394621255" sldId="309"/>
            <ac:spMk id="2" creationId="{8EA170AD-88D6-F9F9-13F1-80A4ED81927D}"/>
          </ac:spMkLst>
        </pc:spChg>
        <pc:spChg chg="del">
          <ac:chgData name="Summers Baptist Church" userId="c7267abe811c1ba1" providerId="LiveId" clId="{17FA1AD6-DBDF-4C76-ACBE-AD1B1F166CE1}" dt="2026-07-05T00:15:34.548" v="84" actId="478"/>
          <ac:spMkLst>
            <pc:docMk/>
            <pc:sldMk cId="394621255" sldId="309"/>
            <ac:spMk id="3" creationId="{B96099F6-1944-F7DD-2177-D8F287B334AA}"/>
          </ac:spMkLst>
        </pc:spChg>
        <pc:spChg chg="add">
          <ac:chgData name="Summers Baptist Church" userId="c7267abe811c1ba1" providerId="LiveId" clId="{17FA1AD6-DBDF-4C76-ACBE-AD1B1F166CE1}" dt="2026-07-05T00:16:04.737" v="86" actId="26606"/>
          <ac:spMkLst>
            <pc:docMk/>
            <pc:sldMk cId="394621255" sldId="309"/>
            <ac:spMk id="9" creationId="{8950AD4C-6AF3-49F8-94E1-DBCAFB39478B}"/>
          </ac:spMkLst>
        </pc:spChg>
        <pc:spChg chg="add">
          <ac:chgData name="Summers Baptist Church" userId="c7267abe811c1ba1" providerId="LiveId" clId="{17FA1AD6-DBDF-4C76-ACBE-AD1B1F166CE1}" dt="2026-07-05T00:16:04.737" v="86" actId="26606"/>
          <ac:spMkLst>
            <pc:docMk/>
            <pc:sldMk cId="394621255" sldId="309"/>
            <ac:spMk id="11" creationId="{DEAEE08D-A745-4391-9073-9E99767E09D4}"/>
          </ac:spMkLst>
        </pc:spChg>
        <pc:spChg chg="add">
          <ac:chgData name="Summers Baptist Church" userId="c7267abe811c1ba1" providerId="LiveId" clId="{17FA1AD6-DBDF-4C76-ACBE-AD1B1F166CE1}" dt="2026-07-05T00:16:04.737" v="86" actId="26606"/>
          <ac:spMkLst>
            <pc:docMk/>
            <pc:sldMk cId="394621255" sldId="309"/>
            <ac:spMk id="13" creationId="{7E862DF0-097D-4BBD-A1A1-35B522C5EB97}"/>
          </ac:spMkLst>
        </pc:spChg>
        <pc:picChg chg="add mod">
          <ac:chgData name="Summers Baptist Church" userId="c7267abe811c1ba1" providerId="LiveId" clId="{17FA1AD6-DBDF-4C76-ACBE-AD1B1F166CE1}" dt="2026-07-05T00:16:04.737" v="86" actId="26606"/>
          <ac:picMkLst>
            <pc:docMk/>
            <pc:sldMk cId="394621255" sldId="309"/>
            <ac:picMk id="4" creationId="{E4364895-520C-94AF-60DB-710852ED845A}"/>
          </ac:picMkLst>
        </pc:picChg>
      </pc:sldChg>
      <pc:sldChg chg="addSp delSp modSp add mod ord">
        <pc:chgData name="Summers Baptist Church" userId="c7267abe811c1ba1" providerId="LiveId" clId="{17FA1AD6-DBDF-4C76-ACBE-AD1B1F166CE1}" dt="2026-07-05T00:16:30.382" v="92" actId="26606"/>
        <pc:sldMkLst>
          <pc:docMk/>
          <pc:sldMk cId="1218908641" sldId="310"/>
        </pc:sldMkLst>
        <pc:spChg chg="del">
          <ac:chgData name="Summers Baptist Church" userId="c7267abe811c1ba1" providerId="LiveId" clId="{17FA1AD6-DBDF-4C76-ACBE-AD1B1F166CE1}" dt="2026-07-05T00:16:30.382" v="92" actId="26606"/>
          <ac:spMkLst>
            <pc:docMk/>
            <pc:sldMk cId="1218908641" sldId="310"/>
            <ac:spMk id="9" creationId="{E66840BD-5C19-5200-93AB-1FF94F8E4661}"/>
          </ac:spMkLst>
        </pc:spChg>
        <pc:spChg chg="del">
          <ac:chgData name="Summers Baptist Church" userId="c7267abe811c1ba1" providerId="LiveId" clId="{17FA1AD6-DBDF-4C76-ACBE-AD1B1F166CE1}" dt="2026-07-05T00:16:30.382" v="92" actId="26606"/>
          <ac:spMkLst>
            <pc:docMk/>
            <pc:sldMk cId="1218908641" sldId="310"/>
            <ac:spMk id="11" creationId="{04F1FEE0-F0A7-20BE-A552-5BEF66CDD227}"/>
          </ac:spMkLst>
        </pc:spChg>
        <pc:spChg chg="del">
          <ac:chgData name="Summers Baptist Church" userId="c7267abe811c1ba1" providerId="LiveId" clId="{17FA1AD6-DBDF-4C76-ACBE-AD1B1F166CE1}" dt="2026-07-05T00:16:30.382" v="92" actId="26606"/>
          <ac:spMkLst>
            <pc:docMk/>
            <pc:sldMk cId="1218908641" sldId="310"/>
            <ac:spMk id="13" creationId="{6A6DAAB3-691F-088C-C43C-C01EF42DCA6C}"/>
          </ac:spMkLst>
        </pc:spChg>
        <pc:spChg chg="add">
          <ac:chgData name="Summers Baptist Church" userId="c7267abe811c1ba1" providerId="LiveId" clId="{17FA1AD6-DBDF-4C76-ACBE-AD1B1F166CE1}" dt="2026-07-05T00:16:30.382" v="92" actId="26606"/>
          <ac:spMkLst>
            <pc:docMk/>
            <pc:sldMk cId="1218908641" sldId="310"/>
            <ac:spMk id="18" creationId="{7BDAC5B6-20CE-447F-8BA1-F2274AC7AE5B}"/>
          </ac:spMkLst>
        </pc:spChg>
        <pc:spChg chg="add">
          <ac:chgData name="Summers Baptist Church" userId="c7267abe811c1ba1" providerId="LiveId" clId="{17FA1AD6-DBDF-4C76-ACBE-AD1B1F166CE1}" dt="2026-07-05T00:16:30.382" v="92" actId="26606"/>
          <ac:spMkLst>
            <pc:docMk/>
            <pc:sldMk cId="1218908641" sldId="310"/>
            <ac:spMk id="20" creationId="{D1D22B31-BF8F-446B-9009-8A251FB177CB}"/>
          </ac:spMkLst>
        </pc:spChg>
        <pc:picChg chg="add mod">
          <ac:chgData name="Summers Baptist Church" userId="c7267abe811c1ba1" providerId="LiveId" clId="{17FA1AD6-DBDF-4C76-ACBE-AD1B1F166CE1}" dt="2026-07-05T00:16:30.382" v="92" actId="26606"/>
          <ac:picMkLst>
            <pc:docMk/>
            <pc:sldMk cId="1218908641" sldId="310"/>
            <ac:picMk id="2" creationId="{F931D65C-9DAC-0E21-E9A5-9C9C437C7024}"/>
          </ac:picMkLst>
        </pc:picChg>
        <pc:picChg chg="del">
          <ac:chgData name="Summers Baptist Church" userId="c7267abe811c1ba1" providerId="LiveId" clId="{17FA1AD6-DBDF-4C76-ACBE-AD1B1F166CE1}" dt="2026-07-05T00:16:13.868" v="90" actId="478"/>
          <ac:picMkLst>
            <pc:docMk/>
            <pc:sldMk cId="1218908641" sldId="310"/>
            <ac:picMk id="4" creationId="{9DD6AE13-0BE9-FEE1-4A2F-7F5C28C25075}"/>
          </ac:picMkLst>
        </pc:picChg>
      </pc:sldChg>
      <pc:sldChg chg="addSp delSp modSp add mod ord">
        <pc:chgData name="Summers Baptist Church" userId="c7267abe811c1ba1" providerId="LiveId" clId="{17FA1AD6-DBDF-4C76-ACBE-AD1B1F166CE1}" dt="2026-07-05T00:17:01.914" v="98" actId="26606"/>
        <pc:sldMkLst>
          <pc:docMk/>
          <pc:sldMk cId="2561658322" sldId="311"/>
        </pc:sldMkLst>
        <pc:spChg chg="del">
          <ac:chgData name="Summers Baptist Church" userId="c7267abe811c1ba1" providerId="LiveId" clId="{17FA1AD6-DBDF-4C76-ACBE-AD1B1F166CE1}" dt="2026-07-05T00:17:01.914" v="98" actId="26606"/>
          <ac:spMkLst>
            <pc:docMk/>
            <pc:sldMk cId="2561658322" sldId="311"/>
            <ac:spMk id="18" creationId="{DA1F9EA9-B7ED-54DC-57CC-8C2E3DD4656D}"/>
          </ac:spMkLst>
        </pc:spChg>
        <pc:spChg chg="del">
          <ac:chgData name="Summers Baptist Church" userId="c7267abe811c1ba1" providerId="LiveId" clId="{17FA1AD6-DBDF-4C76-ACBE-AD1B1F166CE1}" dt="2026-07-05T00:17:01.914" v="98" actId="26606"/>
          <ac:spMkLst>
            <pc:docMk/>
            <pc:sldMk cId="2561658322" sldId="311"/>
            <ac:spMk id="20" creationId="{D106113B-9BEE-2FE0-2250-5B559E55E95D}"/>
          </ac:spMkLst>
        </pc:spChg>
        <pc:spChg chg="add">
          <ac:chgData name="Summers Baptist Church" userId="c7267abe811c1ba1" providerId="LiveId" clId="{17FA1AD6-DBDF-4C76-ACBE-AD1B1F166CE1}" dt="2026-07-05T00:17:01.914" v="98" actId="26606"/>
          <ac:spMkLst>
            <pc:docMk/>
            <pc:sldMk cId="2561658322" sldId="311"/>
            <ac:spMk id="25" creationId="{42A4FC2C-047E-45A5-965D-8E1E3BF09BC6}"/>
          </ac:spMkLst>
        </pc:spChg>
        <pc:picChg chg="del">
          <ac:chgData name="Summers Baptist Church" userId="c7267abe811c1ba1" providerId="LiveId" clId="{17FA1AD6-DBDF-4C76-ACBE-AD1B1F166CE1}" dt="2026-07-05T00:16:39.082" v="96" actId="478"/>
          <ac:picMkLst>
            <pc:docMk/>
            <pc:sldMk cId="2561658322" sldId="311"/>
            <ac:picMk id="2" creationId="{2412C4DA-8FCD-7783-4C1D-256103DBA992}"/>
          </ac:picMkLst>
        </pc:picChg>
        <pc:picChg chg="add mod">
          <ac:chgData name="Summers Baptist Church" userId="c7267abe811c1ba1" providerId="LiveId" clId="{17FA1AD6-DBDF-4C76-ACBE-AD1B1F166CE1}" dt="2026-07-05T00:17:01.914" v="98" actId="26606"/>
          <ac:picMkLst>
            <pc:docMk/>
            <pc:sldMk cId="2561658322" sldId="311"/>
            <ac:picMk id="3" creationId="{C068901C-92D9-7E66-7174-CC6160A9973E}"/>
          </ac:picMkLst>
        </pc:picChg>
      </pc:sldChg>
      <pc:sldChg chg="addSp delSp modSp add mod ord">
        <pc:chgData name="Summers Baptist Church" userId="c7267abe811c1ba1" providerId="LiveId" clId="{17FA1AD6-DBDF-4C76-ACBE-AD1B1F166CE1}" dt="2026-07-05T00:17:44.949" v="104" actId="26606"/>
        <pc:sldMkLst>
          <pc:docMk/>
          <pc:sldMk cId="1908601745" sldId="312"/>
        </pc:sldMkLst>
        <pc:spChg chg="del">
          <ac:chgData name="Summers Baptist Church" userId="c7267abe811c1ba1" providerId="LiveId" clId="{17FA1AD6-DBDF-4C76-ACBE-AD1B1F166CE1}" dt="2026-07-05T00:17:44.949" v="104" actId="26606"/>
          <ac:spMkLst>
            <pc:docMk/>
            <pc:sldMk cId="1908601745" sldId="312"/>
            <ac:spMk id="25" creationId="{8ADC082B-ECDB-0614-A08A-80C4D593CD46}"/>
          </ac:spMkLst>
        </pc:spChg>
        <pc:picChg chg="add mod">
          <ac:chgData name="Summers Baptist Church" userId="c7267abe811c1ba1" providerId="LiveId" clId="{17FA1AD6-DBDF-4C76-ACBE-AD1B1F166CE1}" dt="2026-07-05T00:17:44.949" v="104" actId="26606"/>
          <ac:picMkLst>
            <pc:docMk/>
            <pc:sldMk cId="1908601745" sldId="312"/>
            <ac:picMk id="2" creationId="{3478F6A6-B3FE-7E17-DCD8-22FB09ADA9B0}"/>
          </ac:picMkLst>
        </pc:picChg>
        <pc:picChg chg="del">
          <ac:chgData name="Summers Baptist Church" userId="c7267abe811c1ba1" providerId="LiveId" clId="{17FA1AD6-DBDF-4C76-ACBE-AD1B1F166CE1}" dt="2026-07-05T00:17:12.154" v="102" actId="478"/>
          <ac:picMkLst>
            <pc:docMk/>
            <pc:sldMk cId="1908601745" sldId="312"/>
            <ac:picMk id="3" creationId="{86DE0A8F-7268-75CB-AB31-7D81F34BCF05}"/>
          </ac:picMkLst>
        </pc:picChg>
        <pc:cxnChg chg="add">
          <ac:chgData name="Summers Baptist Church" userId="c7267abe811c1ba1" providerId="LiveId" clId="{17FA1AD6-DBDF-4C76-ACBE-AD1B1F166CE1}" dt="2026-07-05T00:17:44.949" v="104" actId="26606"/>
          <ac:cxnSpMkLst>
            <pc:docMk/>
            <pc:sldMk cId="1908601745" sldId="312"/>
            <ac:cxnSpMk id="30" creationId="{22F6364A-B358-4BEE-B158-0734D2C938D4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00EFBA-DF09-400E-B39D-250DDAA9BA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1A62A31-5E27-4F80-8113-58262F654C31}">
      <dgm:prSet/>
      <dgm:spPr/>
      <dgm:t>
        <a:bodyPr/>
        <a:lstStyle/>
        <a:p>
          <a:r>
            <a:rPr lang="en-US"/>
            <a:t>“…to Him be the glory in the church and in Christ Jesus to all generations forever and ever. Amen.” </a:t>
          </a:r>
        </a:p>
      </dgm:t>
    </dgm:pt>
    <dgm:pt modelId="{247A28FF-8FE3-4455-A204-F6B154769521}" type="parTrans" cxnId="{52D395AD-3145-4B14-BE7B-0DCCA045170B}">
      <dgm:prSet/>
      <dgm:spPr/>
      <dgm:t>
        <a:bodyPr/>
        <a:lstStyle/>
        <a:p>
          <a:endParaRPr lang="en-US"/>
        </a:p>
      </dgm:t>
    </dgm:pt>
    <dgm:pt modelId="{5A3891AA-67DA-45BD-B29C-E22FF89DA4E0}" type="sibTrans" cxnId="{52D395AD-3145-4B14-BE7B-0DCCA045170B}">
      <dgm:prSet/>
      <dgm:spPr/>
      <dgm:t>
        <a:bodyPr/>
        <a:lstStyle/>
        <a:p>
          <a:endParaRPr lang="en-US"/>
        </a:p>
      </dgm:t>
    </dgm:pt>
    <dgm:pt modelId="{AD748227-E791-4142-802E-D172B8CEDB4A}">
      <dgm:prSet/>
      <dgm:spPr/>
      <dgm:t>
        <a:bodyPr/>
        <a:lstStyle/>
        <a:p>
          <a:r>
            <a:rPr lang="en-US"/>
            <a:t>~ Ephesians 3:21 ~</a:t>
          </a:r>
        </a:p>
      </dgm:t>
    </dgm:pt>
    <dgm:pt modelId="{232D42D8-775C-4D3C-BF15-41E5F3E3289F}" type="parTrans" cxnId="{BBE1E980-D78B-4F53-930C-50F08ECC1E47}">
      <dgm:prSet/>
      <dgm:spPr/>
      <dgm:t>
        <a:bodyPr/>
        <a:lstStyle/>
        <a:p>
          <a:endParaRPr lang="en-US"/>
        </a:p>
      </dgm:t>
    </dgm:pt>
    <dgm:pt modelId="{DA24F4A5-178C-46C9-8844-3F43B215F385}" type="sibTrans" cxnId="{BBE1E980-D78B-4F53-930C-50F08ECC1E47}">
      <dgm:prSet/>
      <dgm:spPr/>
      <dgm:t>
        <a:bodyPr/>
        <a:lstStyle/>
        <a:p>
          <a:endParaRPr lang="en-US"/>
        </a:p>
      </dgm:t>
    </dgm:pt>
    <dgm:pt modelId="{836F0BCD-2C21-4ED8-8D3D-A6898368CBCF}" type="pres">
      <dgm:prSet presAssocID="{7500EFBA-DF09-400E-B39D-250DDAA9BA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92350E-33ED-4876-993A-2BD77597AF68}" type="pres">
      <dgm:prSet presAssocID="{A1A62A31-5E27-4F80-8113-58262F654C31}" presName="hierRoot1" presStyleCnt="0"/>
      <dgm:spPr/>
    </dgm:pt>
    <dgm:pt modelId="{D7F0F402-425C-40C2-ACAD-53A74E7505E1}" type="pres">
      <dgm:prSet presAssocID="{A1A62A31-5E27-4F80-8113-58262F654C31}" presName="composite" presStyleCnt="0"/>
      <dgm:spPr/>
    </dgm:pt>
    <dgm:pt modelId="{D93979DE-FD77-41DC-A33E-D1133108223A}" type="pres">
      <dgm:prSet presAssocID="{A1A62A31-5E27-4F80-8113-58262F654C31}" presName="background" presStyleLbl="node0" presStyleIdx="0" presStyleCnt="2"/>
      <dgm:spPr/>
    </dgm:pt>
    <dgm:pt modelId="{BEDA400F-5C93-46E0-BAF4-E5A040560E52}" type="pres">
      <dgm:prSet presAssocID="{A1A62A31-5E27-4F80-8113-58262F654C31}" presName="text" presStyleLbl="fgAcc0" presStyleIdx="0" presStyleCnt="2">
        <dgm:presLayoutVars>
          <dgm:chPref val="3"/>
        </dgm:presLayoutVars>
      </dgm:prSet>
      <dgm:spPr/>
    </dgm:pt>
    <dgm:pt modelId="{F1785CCB-543C-4734-9C8F-9C524AC0EE57}" type="pres">
      <dgm:prSet presAssocID="{A1A62A31-5E27-4F80-8113-58262F654C31}" presName="hierChild2" presStyleCnt="0"/>
      <dgm:spPr/>
    </dgm:pt>
    <dgm:pt modelId="{57B47507-0A0C-480E-BA0C-AA7D882B58A2}" type="pres">
      <dgm:prSet presAssocID="{AD748227-E791-4142-802E-D172B8CEDB4A}" presName="hierRoot1" presStyleCnt="0"/>
      <dgm:spPr/>
    </dgm:pt>
    <dgm:pt modelId="{931BC619-0BE3-45AC-8F2E-E9F7A987432E}" type="pres">
      <dgm:prSet presAssocID="{AD748227-E791-4142-802E-D172B8CEDB4A}" presName="composite" presStyleCnt="0"/>
      <dgm:spPr/>
    </dgm:pt>
    <dgm:pt modelId="{0C750FFB-DCF3-43D6-8F68-137588125589}" type="pres">
      <dgm:prSet presAssocID="{AD748227-E791-4142-802E-D172B8CEDB4A}" presName="background" presStyleLbl="node0" presStyleIdx="1" presStyleCnt="2"/>
      <dgm:spPr/>
    </dgm:pt>
    <dgm:pt modelId="{1E49AEE7-2417-4EA3-AA75-F6357621FCDA}" type="pres">
      <dgm:prSet presAssocID="{AD748227-E791-4142-802E-D172B8CEDB4A}" presName="text" presStyleLbl="fgAcc0" presStyleIdx="1" presStyleCnt="2">
        <dgm:presLayoutVars>
          <dgm:chPref val="3"/>
        </dgm:presLayoutVars>
      </dgm:prSet>
      <dgm:spPr/>
    </dgm:pt>
    <dgm:pt modelId="{1CE21797-CED0-40C9-8F0F-C6500FB02BA2}" type="pres">
      <dgm:prSet presAssocID="{AD748227-E791-4142-802E-D172B8CEDB4A}" presName="hierChild2" presStyleCnt="0"/>
      <dgm:spPr/>
    </dgm:pt>
  </dgm:ptLst>
  <dgm:cxnLst>
    <dgm:cxn modelId="{84BEED0C-AA5F-487A-A138-F48101BC3825}" type="presOf" srcId="{AD748227-E791-4142-802E-D172B8CEDB4A}" destId="{1E49AEE7-2417-4EA3-AA75-F6357621FCDA}" srcOrd="0" destOrd="0" presId="urn:microsoft.com/office/officeart/2005/8/layout/hierarchy1"/>
    <dgm:cxn modelId="{53980A53-AE81-49A5-AC69-DF008D087562}" type="presOf" srcId="{7500EFBA-DF09-400E-B39D-250DDAA9BA1C}" destId="{836F0BCD-2C21-4ED8-8D3D-A6898368CBCF}" srcOrd="0" destOrd="0" presId="urn:microsoft.com/office/officeart/2005/8/layout/hierarchy1"/>
    <dgm:cxn modelId="{6356F47F-49A4-4991-B05B-268E313EFA14}" type="presOf" srcId="{A1A62A31-5E27-4F80-8113-58262F654C31}" destId="{BEDA400F-5C93-46E0-BAF4-E5A040560E52}" srcOrd="0" destOrd="0" presId="urn:microsoft.com/office/officeart/2005/8/layout/hierarchy1"/>
    <dgm:cxn modelId="{BBE1E980-D78B-4F53-930C-50F08ECC1E47}" srcId="{7500EFBA-DF09-400E-B39D-250DDAA9BA1C}" destId="{AD748227-E791-4142-802E-D172B8CEDB4A}" srcOrd="1" destOrd="0" parTransId="{232D42D8-775C-4D3C-BF15-41E5F3E3289F}" sibTransId="{DA24F4A5-178C-46C9-8844-3F43B215F385}"/>
    <dgm:cxn modelId="{52D395AD-3145-4B14-BE7B-0DCCA045170B}" srcId="{7500EFBA-DF09-400E-B39D-250DDAA9BA1C}" destId="{A1A62A31-5E27-4F80-8113-58262F654C31}" srcOrd="0" destOrd="0" parTransId="{247A28FF-8FE3-4455-A204-F6B154769521}" sibTransId="{5A3891AA-67DA-45BD-B29C-E22FF89DA4E0}"/>
    <dgm:cxn modelId="{DB2299B1-9230-4A2B-ACF0-98A2845B55DF}" type="presParOf" srcId="{836F0BCD-2C21-4ED8-8D3D-A6898368CBCF}" destId="{7B92350E-33ED-4876-993A-2BD77597AF68}" srcOrd="0" destOrd="0" presId="urn:microsoft.com/office/officeart/2005/8/layout/hierarchy1"/>
    <dgm:cxn modelId="{4D17CACB-36F3-48F0-B65E-ECD337B0F8F4}" type="presParOf" srcId="{7B92350E-33ED-4876-993A-2BD77597AF68}" destId="{D7F0F402-425C-40C2-ACAD-53A74E7505E1}" srcOrd="0" destOrd="0" presId="urn:microsoft.com/office/officeart/2005/8/layout/hierarchy1"/>
    <dgm:cxn modelId="{4025F383-7D22-4E19-9675-5335AD9635C8}" type="presParOf" srcId="{D7F0F402-425C-40C2-ACAD-53A74E7505E1}" destId="{D93979DE-FD77-41DC-A33E-D1133108223A}" srcOrd="0" destOrd="0" presId="urn:microsoft.com/office/officeart/2005/8/layout/hierarchy1"/>
    <dgm:cxn modelId="{1D79D63C-A57F-4842-96F3-DD2BA0109B9F}" type="presParOf" srcId="{D7F0F402-425C-40C2-ACAD-53A74E7505E1}" destId="{BEDA400F-5C93-46E0-BAF4-E5A040560E52}" srcOrd="1" destOrd="0" presId="urn:microsoft.com/office/officeart/2005/8/layout/hierarchy1"/>
    <dgm:cxn modelId="{400B0CB9-4245-4B81-BA53-73FD0BD5A5A3}" type="presParOf" srcId="{7B92350E-33ED-4876-993A-2BD77597AF68}" destId="{F1785CCB-543C-4734-9C8F-9C524AC0EE57}" srcOrd="1" destOrd="0" presId="urn:microsoft.com/office/officeart/2005/8/layout/hierarchy1"/>
    <dgm:cxn modelId="{24C97D61-CFE6-4FFF-9F79-B59EF4776D8C}" type="presParOf" srcId="{836F0BCD-2C21-4ED8-8D3D-A6898368CBCF}" destId="{57B47507-0A0C-480E-BA0C-AA7D882B58A2}" srcOrd="1" destOrd="0" presId="urn:microsoft.com/office/officeart/2005/8/layout/hierarchy1"/>
    <dgm:cxn modelId="{53A10CDE-E150-4A92-A570-0A81F88F05A8}" type="presParOf" srcId="{57B47507-0A0C-480E-BA0C-AA7D882B58A2}" destId="{931BC619-0BE3-45AC-8F2E-E9F7A987432E}" srcOrd="0" destOrd="0" presId="urn:microsoft.com/office/officeart/2005/8/layout/hierarchy1"/>
    <dgm:cxn modelId="{04F41846-DA38-4CC5-B88D-5194B58E84EE}" type="presParOf" srcId="{931BC619-0BE3-45AC-8F2E-E9F7A987432E}" destId="{0C750FFB-DCF3-43D6-8F68-137588125589}" srcOrd="0" destOrd="0" presId="urn:microsoft.com/office/officeart/2005/8/layout/hierarchy1"/>
    <dgm:cxn modelId="{6493BE4E-706A-4EF8-8409-1A250B83CA55}" type="presParOf" srcId="{931BC619-0BE3-45AC-8F2E-E9F7A987432E}" destId="{1E49AEE7-2417-4EA3-AA75-F6357621FCDA}" srcOrd="1" destOrd="0" presId="urn:microsoft.com/office/officeart/2005/8/layout/hierarchy1"/>
    <dgm:cxn modelId="{80FCA0B4-85A4-4455-8497-21658F6595C4}" type="presParOf" srcId="{57B47507-0A0C-480E-BA0C-AA7D882B58A2}" destId="{1CE21797-CED0-40C9-8F0F-C6500FB02BA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979DE-FD77-41DC-A33E-D1133108223A}">
      <dsp:nvSpPr>
        <dsp:cNvPr id="0" name=""/>
        <dsp:cNvSpPr/>
      </dsp:nvSpPr>
      <dsp:spPr>
        <a:xfrm>
          <a:off x="900" y="216830"/>
          <a:ext cx="3161527" cy="20075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A400F-5C93-46E0-BAF4-E5A040560E52}">
      <dsp:nvSpPr>
        <dsp:cNvPr id="0" name=""/>
        <dsp:cNvSpPr/>
      </dsp:nvSpPr>
      <dsp:spPr>
        <a:xfrm>
          <a:off x="352181" y="550547"/>
          <a:ext cx="3161527" cy="2007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“…to Him be the glory in the church and in Christ Jesus to all generations forever and ever. Amen.” </a:t>
          </a:r>
        </a:p>
      </dsp:txBody>
      <dsp:txXfrm>
        <a:off x="410981" y="609347"/>
        <a:ext cx="3043927" cy="1889970"/>
      </dsp:txXfrm>
    </dsp:sp>
    <dsp:sp modelId="{0C750FFB-DCF3-43D6-8F68-137588125589}">
      <dsp:nvSpPr>
        <dsp:cNvPr id="0" name=""/>
        <dsp:cNvSpPr/>
      </dsp:nvSpPr>
      <dsp:spPr>
        <a:xfrm>
          <a:off x="3864990" y="216830"/>
          <a:ext cx="3161527" cy="20075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9AEE7-2417-4EA3-AA75-F6357621FCDA}">
      <dsp:nvSpPr>
        <dsp:cNvPr id="0" name=""/>
        <dsp:cNvSpPr/>
      </dsp:nvSpPr>
      <dsp:spPr>
        <a:xfrm>
          <a:off x="4216271" y="550547"/>
          <a:ext cx="3161527" cy="2007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~ Ephesians 3:21 ~</a:t>
          </a:r>
        </a:p>
      </dsp:txBody>
      <dsp:txXfrm>
        <a:off x="4275071" y="609347"/>
        <a:ext cx="3043927" cy="1889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5209C6-B6AE-E34F-9E98-2DBCD55F2A51}" type="datetimeFigureOut">
              <a:rPr lang="en-US" smtClean="0"/>
              <a:pPr/>
              <a:t>7/4/2026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23949C-7A0E-6F47-95E0-2BCF5AC66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3949C-7A0E-6F47-95E0-2BCF5AC664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6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48"/>
            <a:ext cx="10363200" cy="1470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0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0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1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2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0" y="274662"/>
            <a:ext cx="2743201" cy="5851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10" y="274662"/>
            <a:ext cx="8026401" cy="58515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10"/>
            <a:ext cx="10363200" cy="1362075"/>
          </a:xfrm>
        </p:spPr>
        <p:txBody>
          <a:bodyPr anchor="t"/>
          <a:lstStyle>
            <a:lvl1pPr algn="l">
              <a:defRPr sz="262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22"/>
            <a:ext cx="10363200" cy="1500188"/>
          </a:xfrm>
        </p:spPr>
        <p:txBody>
          <a:bodyPr anchor="b"/>
          <a:lstStyle>
            <a:lvl1pPr marL="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1pPr>
            <a:lvl2pPr marL="31030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6205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93090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24120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551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18618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1721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4823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2" y="1600205"/>
            <a:ext cx="5384801" cy="4525965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5" y="1600205"/>
            <a:ext cx="5384801" cy="4525965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7/4/2026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5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10300" indent="0">
              <a:buNone/>
              <a:defRPr sz="1425" b="1"/>
            </a:lvl2pPr>
            <a:lvl3pPr marL="620599" indent="0">
              <a:buNone/>
              <a:defRPr sz="1275" b="1"/>
            </a:lvl3pPr>
            <a:lvl4pPr marL="930901" indent="0">
              <a:buNone/>
              <a:defRPr sz="1050" b="1"/>
            </a:lvl4pPr>
            <a:lvl5pPr marL="1241201" indent="0">
              <a:buNone/>
              <a:defRPr sz="1050" b="1"/>
            </a:lvl5pPr>
            <a:lvl6pPr marL="1551500" indent="0">
              <a:buNone/>
              <a:defRPr sz="1050" b="1"/>
            </a:lvl6pPr>
            <a:lvl7pPr marL="1861800" indent="0">
              <a:buNone/>
              <a:defRPr sz="1050" b="1"/>
            </a:lvl7pPr>
            <a:lvl8pPr marL="2172100" indent="0">
              <a:buNone/>
              <a:defRPr sz="1050" b="1"/>
            </a:lvl8pPr>
            <a:lvl9pPr marL="2482399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85"/>
            <a:ext cx="5386917" cy="395128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6"/>
            <a:ext cx="5389032" cy="639765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10300" indent="0">
              <a:buNone/>
              <a:defRPr sz="1425" b="1"/>
            </a:lvl2pPr>
            <a:lvl3pPr marL="620599" indent="0">
              <a:buNone/>
              <a:defRPr sz="1275" b="1"/>
            </a:lvl3pPr>
            <a:lvl4pPr marL="930901" indent="0">
              <a:buNone/>
              <a:defRPr sz="1050" b="1"/>
            </a:lvl4pPr>
            <a:lvl5pPr marL="1241201" indent="0">
              <a:buNone/>
              <a:defRPr sz="1050" b="1"/>
            </a:lvl5pPr>
            <a:lvl6pPr marL="1551500" indent="0">
              <a:buNone/>
              <a:defRPr sz="1050" b="1"/>
            </a:lvl6pPr>
            <a:lvl7pPr marL="1861800" indent="0">
              <a:buNone/>
              <a:defRPr sz="1050" b="1"/>
            </a:lvl7pPr>
            <a:lvl8pPr marL="2172100" indent="0">
              <a:buNone/>
              <a:defRPr sz="1050" b="1"/>
            </a:lvl8pPr>
            <a:lvl9pPr marL="2482399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85"/>
            <a:ext cx="5389032" cy="395128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7/4/2026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7/4/2026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7/4/2026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5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3058"/>
            <a:ext cx="4011084" cy="1162051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6" y="273073"/>
            <a:ext cx="6815665" cy="5853115"/>
          </a:xfrm>
        </p:spPr>
        <p:txBody>
          <a:bodyPr/>
          <a:lstStyle>
            <a:lvl1pPr>
              <a:defRPr sz="2100"/>
            </a:lvl1pPr>
            <a:lvl2pPr>
              <a:defRPr sz="187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511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10300" indent="0">
              <a:buNone/>
              <a:defRPr sz="900"/>
            </a:lvl2pPr>
            <a:lvl3pPr marL="620599" indent="0">
              <a:buNone/>
              <a:defRPr sz="750"/>
            </a:lvl3pPr>
            <a:lvl4pPr marL="930901" indent="0">
              <a:buNone/>
              <a:defRPr sz="750"/>
            </a:lvl4pPr>
            <a:lvl5pPr marL="1241201" indent="0">
              <a:buNone/>
              <a:defRPr sz="750"/>
            </a:lvl5pPr>
            <a:lvl6pPr marL="1551500" indent="0">
              <a:buNone/>
              <a:defRPr sz="750"/>
            </a:lvl6pPr>
            <a:lvl7pPr marL="1861800" indent="0">
              <a:buNone/>
              <a:defRPr sz="750"/>
            </a:lvl7pPr>
            <a:lvl8pPr marL="2172100" indent="0">
              <a:buNone/>
              <a:defRPr sz="750"/>
            </a:lvl8pPr>
            <a:lvl9pPr marL="248239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7/4/2026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8"/>
            <a:ext cx="7315200" cy="566739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100"/>
            </a:lvl1pPr>
            <a:lvl2pPr marL="310300" indent="0">
              <a:buNone/>
              <a:defRPr sz="1875"/>
            </a:lvl2pPr>
            <a:lvl3pPr marL="620599" indent="0">
              <a:buNone/>
              <a:defRPr sz="1575"/>
            </a:lvl3pPr>
            <a:lvl4pPr marL="930901" indent="0">
              <a:buNone/>
              <a:defRPr sz="1425"/>
            </a:lvl4pPr>
            <a:lvl5pPr marL="1241201" indent="0">
              <a:buNone/>
              <a:defRPr sz="1425"/>
            </a:lvl5pPr>
            <a:lvl6pPr marL="1551500" indent="0">
              <a:buNone/>
              <a:defRPr sz="1425"/>
            </a:lvl6pPr>
            <a:lvl7pPr marL="1861800" indent="0">
              <a:buNone/>
              <a:defRPr sz="1425"/>
            </a:lvl7pPr>
            <a:lvl8pPr marL="2172100" indent="0">
              <a:buNone/>
              <a:defRPr sz="1425"/>
            </a:lvl8pPr>
            <a:lvl9pPr marL="2482399" indent="0">
              <a:buNone/>
              <a:defRPr sz="14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9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10300" indent="0">
              <a:buNone/>
              <a:defRPr sz="900"/>
            </a:lvl2pPr>
            <a:lvl3pPr marL="620599" indent="0">
              <a:buNone/>
              <a:defRPr sz="750"/>
            </a:lvl3pPr>
            <a:lvl4pPr marL="930901" indent="0">
              <a:buNone/>
              <a:defRPr sz="750"/>
            </a:lvl4pPr>
            <a:lvl5pPr marL="1241201" indent="0">
              <a:buNone/>
              <a:defRPr sz="750"/>
            </a:lvl5pPr>
            <a:lvl6pPr marL="1551500" indent="0">
              <a:buNone/>
              <a:defRPr sz="750"/>
            </a:lvl6pPr>
            <a:lvl7pPr marL="1861800" indent="0">
              <a:buNone/>
              <a:defRPr sz="750"/>
            </a:lvl7pPr>
            <a:lvl8pPr marL="2172100" indent="0">
              <a:buNone/>
              <a:defRPr sz="750"/>
            </a:lvl8pPr>
            <a:lvl9pPr marL="248239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7/4/2026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6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10972800" cy="1143000"/>
          </a:xfrm>
          <a:prstGeom prst="rect">
            <a:avLst/>
          </a:prstGeom>
        </p:spPr>
        <p:txBody>
          <a:bodyPr vert="horz" lIns="82747" tIns="41374" rIns="82747" bIns="4137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5"/>
          </a:xfrm>
          <a:prstGeom prst="rect">
            <a:avLst/>
          </a:prstGeom>
        </p:spPr>
        <p:txBody>
          <a:bodyPr vert="horz" lIns="82747" tIns="41374" rIns="82747" bIns="4137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327D-5753-4F0C-9649-E640A9FD6C31}" type="datetimeFigureOut">
              <a:rPr lang="en-US" smtClean="0"/>
              <a:pPr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73"/>
            <a:ext cx="3860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5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xStyles>
    <p:titleStyle>
      <a:lvl1pPr algn="ctr" defTabSz="620599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2725" indent="-232725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4239" indent="-193939" algn="l" defTabSz="620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775751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0860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96349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»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06649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169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272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6375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103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20599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30901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241201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5515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8618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1721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482399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2300" y="3905251"/>
            <a:ext cx="3175000" cy="2675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Pastor: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Paul W. Young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Youth Pastor: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Joel P. Young</a:t>
            </a:r>
          </a:p>
        </p:txBody>
      </p:sp>
      <p:pic>
        <p:nvPicPr>
          <p:cNvPr id="3" name="Picture 2" descr="A red background with white text">
            <a:extLst>
              <a:ext uri="{FF2B5EF4-FFF2-40B4-BE49-F238E27FC236}">
                <a16:creationId xmlns:a16="http://schemas.microsoft.com/office/drawing/2014/main" id="{1691B284-2002-97BF-1BA9-292401A5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7" y="0"/>
            <a:ext cx="8924925" cy="3690976"/>
          </a:xfrm>
          <a:prstGeom prst="rect">
            <a:avLst/>
          </a:prstGeom>
        </p:spPr>
      </p:pic>
      <p:graphicFrame>
        <p:nvGraphicFramePr>
          <p:cNvPr id="10" name="TextBox 7">
            <a:extLst>
              <a:ext uri="{FF2B5EF4-FFF2-40B4-BE49-F238E27FC236}">
                <a16:creationId xmlns:a16="http://schemas.microsoft.com/office/drawing/2014/main" id="{0ACF86B8-AAB7-E58E-C9EE-01E07CD37951}"/>
              </a:ext>
            </a:extLst>
          </p:cNvPr>
          <p:cNvGraphicFramePr/>
          <p:nvPr/>
        </p:nvGraphicFramePr>
        <p:xfrm>
          <a:off x="3797300" y="3905251"/>
          <a:ext cx="7378700" cy="2774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30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97E50A-A0BF-F921-B962-DC4021C07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mazon.com : FlagSource God Bless America Nylon Decorative Flag, Made in The USA, 3x5' : Patio, Lawn &amp; Garden">
            <a:extLst>
              <a:ext uri="{FF2B5EF4-FFF2-40B4-BE49-F238E27FC236}">
                <a16:creationId xmlns:a16="http://schemas.microsoft.com/office/drawing/2014/main" id="{C068901C-92D9-7E66-7174-CC6160A997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6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5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000"/>
    </mc:Choice>
    <mc:Fallback>
      <p:transition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76DF-BEBA-432E-AC1D-AB5AEE8B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Sunday Small Group Bible Studies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2270D-E712-4614-AB31-C6051755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3239" y="2386444"/>
            <a:ext cx="7669169" cy="375146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4400" dirty="0"/>
              <a:t>Grief Support – 2</a:t>
            </a:r>
            <a:r>
              <a:rPr lang="en-US" sz="4400" baseline="30000" dirty="0"/>
              <a:t>nd</a:t>
            </a:r>
            <a:r>
              <a:rPr lang="en-US" sz="4400" dirty="0"/>
              <a:t> Sunday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7C994-4E1A-42BB-A609-6F83D6B00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86444"/>
            <a:ext cx="3039015" cy="2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5F955-C0BB-8E61-032E-09024B66C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5400" b="1" dirty="0">
                <a:latin typeface="Bradley Hand ITC" panose="03070402050302030203" pitchFamily="66" charset="0"/>
              </a:rPr>
              <a:t>Packing List: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11">
            <a:extLst>
              <a:ext uri="{FF2B5EF4-FFF2-40B4-BE49-F238E27FC236}">
                <a16:creationId xmlns:a16="http://schemas.microsoft.com/office/drawing/2014/main" id="{866D7392-AF64-A38B-1697-292658FD5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2551176"/>
            <a:ext cx="4085665" cy="3591207"/>
          </a:xfrm>
        </p:spPr>
        <p:txBody>
          <a:bodyPr vert="horz" lIns="91440" tIns="45720" rIns="91440" bIns="45720" rtlCol="0">
            <a:normAutofit/>
          </a:bodyPr>
          <a:lstStyle/>
          <a:p>
            <a:pPr marL="347025" indent="-342900" defTabSz="9144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4000" b="1" dirty="0">
                <a:latin typeface="Bradley Hand ITC" panose="03070402050302030203" pitchFamily="66" charset="0"/>
              </a:rPr>
              <a:t>Save the dates</a:t>
            </a:r>
          </a:p>
          <a:p>
            <a:pPr marL="347025" indent="-342900" defTabSz="9144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4000" b="1" dirty="0">
                <a:latin typeface="Bradley Hand ITC" panose="03070402050302030203" pitchFamily="66" charset="0"/>
              </a:rPr>
              <a:t>Sign up to  help</a:t>
            </a:r>
          </a:p>
          <a:p>
            <a:pPr marL="347025" indent="-342900" defTabSz="9144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4000" b="1" dirty="0">
                <a:latin typeface="Bradley Hand ITC" panose="03070402050302030203" pitchFamily="66" charset="0"/>
              </a:rPr>
              <a:t>Pray</a:t>
            </a:r>
          </a:p>
          <a:p>
            <a:pPr marL="347025" indent="-342900" defTabSz="9144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4000" b="1" dirty="0">
                <a:latin typeface="Bradley Hand ITC" panose="03070402050302030203" pitchFamily="66" charset="0"/>
              </a:rPr>
              <a:t>Invite students to join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A3E191-7CB1-F183-EDEA-DC500A18F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2"/>
          <a:stretch>
            <a:fillRect/>
          </a:stretch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1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856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63" y="645108"/>
            <a:ext cx="6250769" cy="54069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2028" y="1952251"/>
            <a:ext cx="3363974" cy="295349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Join us for Youth Group each Wednesday at 6:30pm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FDB236-D7D6-31BD-C5C0-FF0A4762D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FF6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God Bless America SVG, 4th of July SVG, July 4th svg, Fourth of July svg, America, USA Flag svg, Independence Day Shirt,Cut File Cricut">
            <a:extLst>
              <a:ext uri="{FF2B5EF4-FFF2-40B4-BE49-F238E27FC236}">
                <a16:creationId xmlns:a16="http://schemas.microsoft.com/office/drawing/2014/main" id="{3478F6A6-B3FE-7E17-DCD8-22FB09ADA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60" y="1123527"/>
            <a:ext cx="4546014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0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000"/>
    </mc:Choice>
    <mc:Fallback>
      <p:transition advTm="8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" y="1669810"/>
            <a:ext cx="3835488" cy="158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669810"/>
            <a:ext cx="5314543" cy="3375920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</a:rPr>
              <a:t>Join us for Wednesday evening adult Bible study at 6:30pm (in person or Facebook Live)</a:t>
            </a:r>
          </a:p>
        </p:txBody>
      </p:sp>
    </p:spTree>
    <p:extLst>
      <p:ext uri="{BB962C8B-B14F-4D97-AF65-F5344CB8AC3E}">
        <p14:creationId xmlns:p14="http://schemas.microsoft.com/office/powerpoint/2010/main" val="502462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36">
            <a:extLst>
              <a:ext uri="{FF2B5EF4-FFF2-40B4-BE49-F238E27FC236}">
                <a16:creationId xmlns:a16="http://schemas.microsoft.com/office/drawing/2014/main" id="{2E921DFF-3001-46B5-95D2-66CA060F4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26"/>
            <a:ext cx="5614875" cy="680290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138">
            <a:extLst>
              <a:ext uri="{FF2B5EF4-FFF2-40B4-BE49-F238E27FC236}">
                <a16:creationId xmlns:a16="http://schemas.microsoft.com/office/drawing/2014/main" id="{4EA93698-222B-47A7-8E9B-667FAC990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5179" y="748906"/>
            <a:ext cx="6423644" cy="295759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TheMaster’sBuilders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are on Facebook!!!</a:t>
            </a:r>
          </a:p>
        </p:txBody>
      </p:sp>
      <p:sp>
        <p:nvSpPr>
          <p:cNvPr id="1032" name="Rectangle 140">
            <a:extLst>
              <a:ext uri="{FF2B5EF4-FFF2-40B4-BE49-F238E27FC236}">
                <a16:creationId xmlns:a16="http://schemas.microsoft.com/office/drawing/2014/main" id="{AFEDA996-5744-4A88-B0DD-EC49C6D87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5581" y="4079694"/>
            <a:ext cx="4977975" cy="1979514"/>
          </a:xfrm>
          <a:prstGeom prst="rect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F4190075-DBDC-461D-AE04-64E2B67B1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01" y="4242846"/>
            <a:ext cx="1658819" cy="165881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content-dft4-1.xx.fbcdn.net/v/t1.0-1/c0.47.200.200/p200x200/11129146_803150933073114_3292074313274405113_n.jpg?oh=b38f724b1ad765d7cba95fa2d8b39ba0&amp;oe=59AC7A94">
            <a:extLst>
              <a:ext uri="{FF2B5EF4-FFF2-40B4-BE49-F238E27FC236}">
                <a16:creationId xmlns:a16="http://schemas.microsoft.com/office/drawing/2014/main" id="{6DCD8B9E-7565-480F-A6E6-E627DF5D3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055" y="4239061"/>
            <a:ext cx="1658819" cy="165881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AutoShape 4" descr="Image result for wooden decorative cross"/>
          <p:cNvSpPr>
            <a:spLocks noChangeAspect="1" noChangeArrowheads="1"/>
          </p:cNvSpPr>
          <p:nvPr/>
        </p:nvSpPr>
        <p:spPr bwMode="auto">
          <a:xfrm>
            <a:off x="2783681" y="748906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75"/>
          </a:p>
        </p:txBody>
      </p:sp>
    </p:spTree>
    <p:extLst>
      <p:ext uri="{BB962C8B-B14F-4D97-AF65-F5344CB8AC3E}">
        <p14:creationId xmlns:p14="http://schemas.microsoft.com/office/powerpoint/2010/main" val="18289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EAEE08D-A745-4391-9073-9E99767E0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4539" y="266074"/>
            <a:ext cx="7489662" cy="625218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God Bless America 250 Banner Printable -- Patriotic Betsy Ross Flag Art -- Vintage American Wall Decor -- Digital Download">
            <a:extLst>
              <a:ext uri="{FF2B5EF4-FFF2-40B4-BE49-F238E27FC236}">
                <a16:creationId xmlns:a16="http://schemas.microsoft.com/office/drawing/2014/main" id="{E4364895-520C-94AF-60DB-710852ED84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264"/>
          <a:stretch>
            <a:fillRect/>
          </a:stretch>
        </p:blipFill>
        <p:spPr>
          <a:xfrm>
            <a:off x="2659414" y="339746"/>
            <a:ext cx="7203799" cy="6030364"/>
          </a:xfrm>
          <a:custGeom>
            <a:avLst/>
            <a:gdLst/>
            <a:ahLst/>
            <a:cxnLst/>
            <a:rect l="l" t="t" r="r" b="b"/>
            <a:pathLst>
              <a:path w="7203799" h="6030364">
                <a:moveTo>
                  <a:pt x="4122552" y="0"/>
                </a:moveTo>
                <a:cubicBezTo>
                  <a:pt x="4596210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8" y="5695047"/>
                  <a:pt x="4206802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2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5"/>
                  <a:pt x="337003" y="1997729"/>
                </a:cubicBezTo>
                <a:cubicBezTo>
                  <a:pt x="555745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8" y="87171"/>
                  <a:pt x="3620296" y="0"/>
                  <a:pt x="4122552" y="0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E862DF0-097D-4BBD-A1A1-35B522C5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59414" y="339746"/>
            <a:ext cx="7203799" cy="6030364"/>
          </a:xfrm>
          <a:custGeom>
            <a:avLst/>
            <a:gdLst>
              <a:gd name="connsiteX0" fmla="*/ 4090459 w 7203799"/>
              <a:gd name="connsiteY0" fmla="*/ 146611 h 6030364"/>
              <a:gd name="connsiteX1" fmla="*/ 2634463 w 7203799"/>
              <a:gd name="connsiteY1" fmla="*/ 392518 h 6030364"/>
              <a:gd name="connsiteX2" fmla="*/ 1340972 w 7203799"/>
              <a:gd name="connsiteY2" fmla="*/ 1068045 h 6030364"/>
              <a:gd name="connsiteX3" fmla="*/ 446301 w 7203799"/>
              <a:gd name="connsiteY3" fmla="*/ 2042135 h 6030364"/>
              <a:gd name="connsiteX4" fmla="*/ 121886 w 7203799"/>
              <a:gd name="connsiteY4" fmla="*/ 3175764 h 6030364"/>
              <a:gd name="connsiteX5" fmla="*/ 658808 w 7203799"/>
              <a:gd name="connsiteY5" fmla="*/ 4228382 h 6030364"/>
              <a:gd name="connsiteX6" fmla="*/ 929352 w 7203799"/>
              <a:gd name="connsiteY6" fmla="*/ 4562487 h 6030364"/>
              <a:gd name="connsiteX7" fmla="*/ 3467971 w 7203799"/>
              <a:gd name="connsiteY7" fmla="*/ 5868460 h 6030364"/>
              <a:gd name="connsiteX8" fmla="*/ 5395115 w 7203799"/>
              <a:gd name="connsiteY8" fmla="*/ 5065016 h 6030364"/>
              <a:gd name="connsiteX9" fmla="*/ 5629645 w 7203799"/>
              <a:gd name="connsiteY9" fmla="*/ 4905476 h 6030364"/>
              <a:gd name="connsiteX10" fmla="*/ 6696345 w 7203799"/>
              <a:gd name="connsiteY10" fmla="*/ 4071455 h 6030364"/>
              <a:gd name="connsiteX11" fmla="*/ 7056622 w 7203799"/>
              <a:gd name="connsiteY11" fmla="*/ 3175764 h 6030364"/>
              <a:gd name="connsiteX12" fmla="*/ 6247816 w 7203799"/>
              <a:gd name="connsiteY12" fmla="*/ 991737 h 6030364"/>
              <a:gd name="connsiteX13" fmla="*/ 5337969 w 7203799"/>
              <a:gd name="connsiteY13" fmla="*/ 375142 h 6030364"/>
              <a:gd name="connsiteX14" fmla="*/ 4090459 w 7203799"/>
              <a:gd name="connsiteY14" fmla="*/ 146611 h 6030364"/>
              <a:gd name="connsiteX15" fmla="*/ 4122552 w 7203799"/>
              <a:gd name="connsiteY15" fmla="*/ 0 h 6030364"/>
              <a:gd name="connsiteX16" fmla="*/ 5418463 w 7203799"/>
              <a:gd name="connsiteY16" fmla="*/ 240852 h 6030364"/>
              <a:gd name="connsiteX17" fmla="*/ 6363612 w 7203799"/>
              <a:gd name="connsiteY17" fmla="*/ 890695 h 6030364"/>
              <a:gd name="connsiteX18" fmla="*/ 7203799 w 7203799"/>
              <a:gd name="connsiteY18" fmla="*/ 3192481 h 6030364"/>
              <a:gd name="connsiteX19" fmla="*/ 6829541 w 7203799"/>
              <a:gd name="connsiteY19" fmla="*/ 4136467 h 6030364"/>
              <a:gd name="connsiteX20" fmla="*/ 5721456 w 7203799"/>
              <a:gd name="connsiteY20" fmla="*/ 5015457 h 6030364"/>
              <a:gd name="connsiteX21" fmla="*/ 5477826 w 7203799"/>
              <a:gd name="connsiteY21" fmla="*/ 5183599 h 6030364"/>
              <a:gd name="connsiteX22" fmla="*/ 3475911 w 7203799"/>
              <a:gd name="connsiteY22" fmla="*/ 6030364 h 6030364"/>
              <a:gd name="connsiteX23" fmla="*/ 838794 w 7203799"/>
              <a:gd name="connsiteY23" fmla="*/ 4653974 h 6030364"/>
              <a:gd name="connsiteX24" fmla="*/ 557754 w 7203799"/>
              <a:gd name="connsiteY24" fmla="*/ 4301854 h 6030364"/>
              <a:gd name="connsiteX25" fmla="*/ 0 w 7203799"/>
              <a:gd name="connsiteY25" fmla="*/ 3192481 h 6030364"/>
              <a:gd name="connsiteX26" fmla="*/ 337002 w 7203799"/>
              <a:gd name="connsiteY26" fmla="*/ 1997729 h 6030364"/>
              <a:gd name="connsiteX27" fmla="*/ 1266386 w 7203799"/>
              <a:gd name="connsiteY27" fmla="*/ 971116 h 6030364"/>
              <a:gd name="connsiteX28" fmla="*/ 2610064 w 7203799"/>
              <a:gd name="connsiteY28" fmla="*/ 259166 h 6030364"/>
              <a:gd name="connsiteX29" fmla="*/ 4122552 w 7203799"/>
              <a:gd name="connsiteY29" fmla="*/ 0 h 60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03799" h="6030364">
                <a:moveTo>
                  <a:pt x="4090459" y="146611"/>
                </a:moveTo>
                <a:cubicBezTo>
                  <a:pt x="3606963" y="146611"/>
                  <a:pt x="3116919" y="229322"/>
                  <a:pt x="2634463" y="392518"/>
                </a:cubicBezTo>
                <a:cubicBezTo>
                  <a:pt x="2164657" y="551144"/>
                  <a:pt x="1717473" y="784767"/>
                  <a:pt x="1340972" y="1068045"/>
                </a:cubicBezTo>
                <a:cubicBezTo>
                  <a:pt x="957924" y="1356158"/>
                  <a:pt x="656874" y="1683987"/>
                  <a:pt x="446301" y="2042135"/>
                </a:cubicBezTo>
                <a:cubicBezTo>
                  <a:pt x="231114" y="2408251"/>
                  <a:pt x="121886" y="2789658"/>
                  <a:pt x="121886" y="3175764"/>
                </a:cubicBezTo>
                <a:cubicBezTo>
                  <a:pt x="121886" y="3564616"/>
                  <a:pt x="296147" y="3791707"/>
                  <a:pt x="658808" y="4228382"/>
                </a:cubicBezTo>
                <a:cubicBezTo>
                  <a:pt x="746310" y="4333697"/>
                  <a:pt x="836791" y="4442668"/>
                  <a:pt x="929352" y="4562487"/>
                </a:cubicBezTo>
                <a:cubicBezTo>
                  <a:pt x="1636666" y="5477909"/>
                  <a:pt x="2395913" y="5868460"/>
                  <a:pt x="3467971" y="5868460"/>
                </a:cubicBezTo>
                <a:cubicBezTo>
                  <a:pt x="4171563" y="5868460"/>
                  <a:pt x="4687799" y="5550298"/>
                  <a:pt x="5395115" y="5065016"/>
                </a:cubicBezTo>
                <a:cubicBezTo>
                  <a:pt x="5474133" y="5010792"/>
                  <a:pt x="5553154" y="4957219"/>
                  <a:pt x="5629645" y="4905476"/>
                </a:cubicBezTo>
                <a:cubicBezTo>
                  <a:pt x="6044240" y="4624684"/>
                  <a:pt x="6435769" y="4359438"/>
                  <a:pt x="6696345" y="4071455"/>
                </a:cubicBezTo>
                <a:cubicBezTo>
                  <a:pt x="6945459" y="3796151"/>
                  <a:pt x="7056622" y="3519931"/>
                  <a:pt x="7056622" y="3175764"/>
                </a:cubicBezTo>
                <a:cubicBezTo>
                  <a:pt x="7056622" y="2313128"/>
                  <a:pt x="6769413" y="1537514"/>
                  <a:pt x="6247816" y="991737"/>
                </a:cubicBezTo>
                <a:cubicBezTo>
                  <a:pt x="5992603" y="724794"/>
                  <a:pt x="5686492" y="517301"/>
                  <a:pt x="5337969" y="375142"/>
                </a:cubicBezTo>
                <a:cubicBezTo>
                  <a:pt x="4966082" y="223571"/>
                  <a:pt x="4546427" y="146611"/>
                  <a:pt x="4090459" y="146611"/>
                </a:cubicBezTo>
                <a:close/>
                <a:moveTo>
                  <a:pt x="4122552" y="0"/>
                </a:moveTo>
                <a:cubicBezTo>
                  <a:pt x="4596209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7" y="5695047"/>
                  <a:pt x="4206801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1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4"/>
                  <a:pt x="337002" y="1997729"/>
                </a:cubicBezTo>
                <a:cubicBezTo>
                  <a:pt x="555744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7" y="87171"/>
                  <a:pt x="3620296" y="0"/>
                  <a:pt x="4122552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>
                <a:latin typeface="Arial Black" panose="020B0A04020102020204" pitchFamily="34" charset="0"/>
              </a:rPr>
              <a:t>Therefore, confess your sins to one another, and pray for one another so that you may be healed. The effective prayer of a righteous man can accomplish much. ~ James 5:16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7" r="-1" b="1113"/>
          <a:stretch/>
        </p:blipFill>
        <p:spPr bwMode="auto">
          <a:xfrm>
            <a:off x="4654296" y="1420295"/>
            <a:ext cx="6903720" cy="401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4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1"/>
            <a:ext cx="10972800" cy="3394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>
                <a:latin typeface="Arial Black" panose="020B0A04020102020204" pitchFamily="34" charset="0"/>
              </a:rPr>
              <a:t>Summers Missionary Baptist Church</a:t>
            </a:r>
          </a:p>
          <a:p>
            <a:pPr marL="0" indent="0">
              <a:buNone/>
            </a:pPr>
            <a:r>
              <a:rPr lang="en-US" sz="4000">
                <a:latin typeface="Arial Black" panose="020B0A04020102020204" pitchFamily="34" charset="0"/>
              </a:rPr>
              <a:t>@SummersBaptist</a:t>
            </a:r>
          </a:p>
          <a:p>
            <a:pPr marL="0" indent="0">
              <a:buNone/>
            </a:pPr>
            <a:r>
              <a:rPr lang="en-US" sz="4000">
                <a:latin typeface="Arial Black" panose="020B0A04020102020204" pitchFamily="34" charset="0"/>
              </a:rPr>
              <a:t>www.summersbaptistchurch.org    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050" y="2895601"/>
            <a:ext cx="742950" cy="72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66573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0"/>
            <a:ext cx="10007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drycreekbaptist.org/wp-content/uploads/2014/04/missed.jpg"/>
          <p:cNvPicPr>
            <a:picLocks noChangeAspect="1" noChangeArrowheads="1"/>
          </p:cNvPicPr>
          <p:nvPr/>
        </p:nvPicPr>
        <p:blipFill rotWithShape="1">
          <a:blip r:embed="rId2" cstate="print"/>
          <a:srcRect t="439" r="-2" b="193"/>
          <a:stretch>
            <a:fillRect/>
          </a:stretch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>
                <a:latin typeface="Arial Black" panose="020B0A04020102020204" pitchFamily="34" charset="0"/>
              </a:rPr>
              <a:t>Our Weekly Sermon Slides, Welcome Slides, and Bulletins are now available on our website.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CCBD17-D737-6530-A115-11007C6DC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God Bless America">
            <a:extLst>
              <a:ext uri="{FF2B5EF4-FFF2-40B4-BE49-F238E27FC236}">
                <a16:creationId xmlns:a16="http://schemas.microsoft.com/office/drawing/2014/main" id="{F931D65C-9DAC-0E21-E9A5-9C9C437C7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225" y="1201003"/>
            <a:ext cx="3693993" cy="41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000"/>
    </mc:Choice>
    <mc:Fallback>
      <p:transition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13EC9-A493-47BA-A108-748506B2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91412" y="769066"/>
            <a:ext cx="4561995" cy="4985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now have a church app…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Download “</a:t>
            </a:r>
            <a:r>
              <a:rPr lang="en-US" sz="4000" dirty="0" err="1"/>
              <a:t>Churchflare</a:t>
            </a:r>
            <a:r>
              <a:rPr lang="en-US" sz="4000" dirty="0"/>
              <a:t>” and search for Summers Baptist Church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B15DD5C-38E4-4426-8072-53E8F0DF7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1073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Rectangle 1074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6" name="Group 1075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0" name="Oval 1039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Oval 1040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8" name="Group 1077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A picture containing clipart&#10;&#10;Description automatically gene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3" r="1" b="7704"/>
          <a:stretch>
            <a:fillRect/>
          </a:stretch>
        </p:blipFill>
        <p:spPr bwMode="auto">
          <a:xfrm>
            <a:off x="626590" y="317578"/>
            <a:ext cx="10851111" cy="35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79" name="Group 1078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1" name="Group 1080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90" y="4018143"/>
            <a:ext cx="10952385" cy="2129599"/>
          </a:xfrm>
          <a:noFill/>
        </p:spPr>
        <p:txBody>
          <a:bodyPr anchor="t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Today – Brendon &amp; Emilianne Cox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July 12</a:t>
            </a:r>
            <a:r>
              <a:rPr lang="en-US" sz="36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 – Cody &amp; Cheyenne Holliday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July 19</a:t>
            </a:r>
            <a:r>
              <a:rPr lang="en-US" sz="36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 – Dakota &amp; Kolby Leming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July 26</a:t>
            </a:r>
            <a:r>
              <a:rPr lang="en-US" sz="36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 – Jonathan &amp; Allie Parker</a:t>
            </a:r>
          </a:p>
        </p:txBody>
      </p:sp>
    </p:spTree>
    <p:extLst>
      <p:ext uri="{BB962C8B-B14F-4D97-AF65-F5344CB8AC3E}">
        <p14:creationId xmlns:p14="http://schemas.microsoft.com/office/powerpoint/2010/main" val="2493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4" y="2019004"/>
            <a:ext cx="6211716" cy="2819991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  <a:cs typeface="Andalus" panose="02020603050405020304" pitchFamily="18" charset="-78"/>
              </a:rPr>
              <a:t>We need help in our Nursery ministry! Please see Bro Joel.</a:t>
            </a:r>
          </a:p>
        </p:txBody>
      </p:sp>
      <p:pic>
        <p:nvPicPr>
          <p:cNvPr id="2050" name="Picture 2" descr="A drawing of a cartoon character&#10;&#10;Description automatically generate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0" r="21631" b="-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9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217</Words>
  <Application>Microsoft Office PowerPoint</Application>
  <PresentationFormat>Widescreen</PresentationFormat>
  <Paragraphs>30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Meiryo</vt:lpstr>
      <vt:lpstr>Arial</vt:lpstr>
      <vt:lpstr>Arial Black</vt:lpstr>
      <vt:lpstr>Bradley Hand ITC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Sunday Small Group Bible Studies</vt:lpstr>
      <vt:lpstr>Packing List: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Summers Baptist Church</dc:creator>
  <cp:lastModifiedBy>Summers Baptist Church</cp:lastModifiedBy>
  <cp:revision>249</cp:revision>
  <dcterms:created xsi:type="dcterms:W3CDTF">2020-10-11T01:34:48Z</dcterms:created>
  <dcterms:modified xsi:type="dcterms:W3CDTF">2026-07-05T00:17:53Z</dcterms:modified>
</cp:coreProperties>
</file>