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0" r:id="rId4"/>
    <p:sldId id="264" r:id="rId5"/>
    <p:sldId id="265" r:id="rId6"/>
    <p:sldId id="266" r:id="rId7"/>
    <p:sldId id="267" r:id="rId8"/>
    <p:sldId id="268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54" y="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sz="1800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  <p:sp>
        <p:nvSpPr>
          <p:cNvPr id="8" name="Chevron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/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  <p:sp>
        <p:nvSpPr>
          <p:cNvPr id="13" name="Chevron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sz="1800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sz="1800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sz="1800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FBD8D7C-ADDF-4503-B7F5-349147A578F4}" type="datetimeFigureOut">
              <a:rPr lang="en-US" smtClean="0"/>
              <a:pPr/>
              <a:t>5/22/2026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1DD6028-8BBF-460B-A472-C8E7EC8CD7D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914401"/>
            <a:ext cx="12039600" cy="1524000"/>
          </a:xfrm>
        </p:spPr>
        <p:txBody>
          <a:bodyPr>
            <a:normAutofit/>
          </a:bodyPr>
          <a:lstStyle/>
          <a:p>
            <a:pPr algn="ctr"/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 </a:t>
            </a:r>
            <a:r>
              <a:rPr lang="en-US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AFTER</a:t>
            </a:r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Death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590800"/>
            <a:ext cx="12192000" cy="2220511"/>
          </a:xfrm>
        </p:spPr>
        <p:txBody>
          <a:bodyPr>
            <a:noAutofit/>
          </a:bodyPr>
          <a:lstStyle/>
          <a:p>
            <a:pPr algn="ctr"/>
            <a:r>
              <a:rPr lang="en-US" sz="7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Luke 9:28-36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400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Timing </a:t>
            </a:r>
          </a:p>
          <a:p>
            <a:pPr marL="109728" indent="0">
              <a:buNone/>
            </a:pPr>
            <a:endParaRPr lang="en-US" sz="6000" b="1" dirty="0"/>
          </a:p>
          <a:p>
            <a:pPr>
              <a:buFont typeface="Wingdings" pitchFamily="2" charset="2"/>
              <a:buChar char="§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Setting</a:t>
            </a:r>
            <a:endParaRPr lang="en-US" sz="2800" b="1" dirty="0"/>
          </a:p>
          <a:p>
            <a:pPr marL="109728" indent="0">
              <a:buNone/>
            </a:pPr>
            <a:endParaRPr lang="en-US" sz="6000" b="1" dirty="0"/>
          </a:p>
          <a:p>
            <a:pPr>
              <a:buFont typeface="Wingdings" pitchFamily="2" charset="2"/>
              <a:buChar char="§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The Dilemma</a:t>
            </a:r>
          </a:p>
          <a:p>
            <a:pPr marL="109728" indent="0">
              <a:buNone/>
            </a:pP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>
              <a:buNone/>
            </a:pPr>
            <a:endParaRPr lang="en-US" sz="7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endParaRPr lang="en-US" sz="2800" b="1" dirty="0"/>
          </a:p>
          <a:p>
            <a:pPr marL="109728" indent="0">
              <a:buNone/>
            </a:pPr>
            <a:endParaRPr lang="en-US" sz="2800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5867400"/>
          </a:xfrm>
        </p:spPr>
        <p:txBody>
          <a:bodyPr>
            <a:normAutofit/>
          </a:bodyPr>
          <a:lstStyle/>
          <a:p>
            <a:pPr marL="109728" indent="0" algn="l">
              <a:buNone/>
            </a:pPr>
            <a:r>
              <a:rPr lang="en-US" sz="6600" b="1" dirty="0">
                <a:latin typeface="Franklin Gothic Medium" panose="020B0603020102020204" pitchFamily="34" charset="0"/>
              </a:rPr>
              <a:t>Luke 9  </a:t>
            </a:r>
            <a:r>
              <a:rPr lang="en-US" sz="60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28</a:t>
            </a:r>
            <a:r>
              <a:rPr lang="en-US" sz="48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And it came to pass about an eight days after these sayings, he took Peter and John and James, and went up into a mountain to pray.</a:t>
            </a:r>
            <a:endParaRPr lang="en-US" sz="6600" b="0" i="0" dirty="0">
              <a:solidFill>
                <a:srgbClr val="000000"/>
              </a:solidFill>
              <a:effectLst/>
              <a:latin typeface="Franklin Gothic Medium" panose="020B0603020102020204" pitchFamily="34" charset="0"/>
            </a:endParaRPr>
          </a:p>
          <a:p>
            <a:pPr algn="l"/>
            <a:endParaRPr lang="en-US" sz="6600" b="1" i="0" dirty="0">
              <a:effectLst/>
              <a:latin typeface="Verdana" panose="020B0604030504040204" pitchFamily="34" charset="0"/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5867400"/>
          </a:xfrm>
        </p:spPr>
        <p:txBody>
          <a:bodyPr>
            <a:normAutofit lnSpcReduction="10000"/>
          </a:bodyPr>
          <a:lstStyle/>
          <a:p>
            <a:pPr marL="109728" indent="0" algn="l">
              <a:buNone/>
            </a:pPr>
            <a:r>
              <a:rPr lang="en-US" sz="54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29</a:t>
            </a:r>
            <a:r>
              <a:rPr lang="en-US" sz="54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And as he prayed, the fashion of his countenance was altered, and his raiment was white and glistering</a:t>
            </a:r>
            <a:r>
              <a:rPr lang="en-US" sz="66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6600" b="1" baseline="30000" dirty="0">
                <a:solidFill>
                  <a:srgbClr val="000000"/>
                </a:solidFill>
                <a:latin typeface="Franklin Gothic Medium" panose="020B0603020102020204" pitchFamily="34" charset="0"/>
              </a:rPr>
              <a:t>30</a:t>
            </a:r>
            <a:r>
              <a:rPr lang="en-US" sz="66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And, behold, there talked with him two men, which were Moses and Elias:</a:t>
            </a:r>
            <a:endParaRPr lang="en-US" sz="6600" b="1" i="0" dirty="0">
              <a:effectLst/>
              <a:latin typeface="Franklin Gothic Medium" panose="020B0603020102020204" pitchFamily="34" charset="0"/>
            </a:endParaRPr>
          </a:p>
          <a:p>
            <a:pPr>
              <a:buNone/>
            </a:pPr>
            <a:endParaRPr lang="en-US" sz="2800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936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400800"/>
          </a:xfrm>
        </p:spPr>
        <p:txBody>
          <a:bodyPr>
            <a:normAutofit fontScale="85000" lnSpcReduction="20000"/>
          </a:bodyPr>
          <a:lstStyle/>
          <a:p>
            <a:pPr marL="109728" indent="0" algn="l">
              <a:buNone/>
            </a:pPr>
            <a:r>
              <a:rPr lang="en-US" sz="64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31</a:t>
            </a:r>
            <a:r>
              <a:rPr lang="en-US" sz="48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4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78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Who appeared in glory, and spake of his decease which he should accomplish at Jerusalem.</a:t>
            </a:r>
            <a:endParaRPr lang="en-US" sz="7800" b="1" dirty="0">
              <a:latin typeface="Franklin Gothic Medium" panose="020B0603020102020204" pitchFamily="34" charset="0"/>
            </a:endParaRPr>
          </a:p>
          <a:p>
            <a:pPr>
              <a:buNone/>
            </a:pPr>
            <a:r>
              <a:rPr lang="en-US" sz="64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32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lang="en-US" sz="71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But Peter and they that were with him were heavy with sleep: and when they were awake, they saw his glory, and the two men that stood with him</a:t>
            </a:r>
            <a:r>
              <a:rPr lang="en-US" sz="6600" b="0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.</a:t>
            </a:r>
            <a:endParaRPr lang="en-US" sz="6600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777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400800"/>
          </a:xfrm>
        </p:spPr>
        <p:txBody>
          <a:bodyPr>
            <a:normAutofit fontScale="92500" lnSpcReduction="20000"/>
          </a:bodyPr>
          <a:lstStyle/>
          <a:p>
            <a:pPr marL="109728" indent="0" algn="l">
              <a:buNone/>
            </a:pPr>
            <a:r>
              <a:rPr lang="en-US" sz="58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33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71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And it came to pass, as they departed from him, Peter said unto Jesus, Master, it is good for us to be here: and let us make three tabernacles; one for thee, and one for Moses, and one for Elias: not knowing what he said.</a:t>
            </a:r>
            <a:r>
              <a:rPr lang="en-US" sz="71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 </a:t>
            </a:r>
            <a:endParaRPr lang="en-US" sz="71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8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400800"/>
          </a:xfrm>
        </p:spPr>
        <p:txBody>
          <a:bodyPr>
            <a:normAutofit/>
          </a:bodyPr>
          <a:lstStyle/>
          <a:p>
            <a:pPr marL="109728" indent="0" algn="l">
              <a:buNone/>
            </a:pPr>
            <a:r>
              <a:rPr lang="en-US" sz="44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34 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6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While he thus spake, there came a cloud, and overshadowed them: and they feared as they entered into the cloud</a:t>
            </a:r>
            <a:r>
              <a:rPr lang="en-US" sz="6600" b="0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.</a:t>
            </a:r>
            <a:endParaRPr lang="en-US" sz="66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0390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400800"/>
          </a:xfrm>
        </p:spPr>
        <p:txBody>
          <a:bodyPr>
            <a:normAutofit fontScale="92500" lnSpcReduction="20000"/>
          </a:bodyPr>
          <a:lstStyle/>
          <a:p>
            <a:pPr marL="109728" indent="0" algn="l">
              <a:buNone/>
            </a:pPr>
            <a:r>
              <a:rPr lang="en-US" sz="58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35</a:t>
            </a:r>
            <a:r>
              <a:rPr lang="en-US" sz="44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5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69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And there came a voice out of the cloud, saying, This is my beloved Son: hear him</a:t>
            </a:r>
            <a:r>
              <a:rPr lang="en-US" sz="6900" b="0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. </a:t>
            </a:r>
            <a:r>
              <a:rPr lang="en-US" sz="65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36</a:t>
            </a:r>
            <a:r>
              <a:rPr lang="en-US" sz="7200" b="1" i="0" baseline="3000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 </a:t>
            </a:r>
            <a:r>
              <a:rPr lang="en-US" sz="6900" b="1" i="0" dirty="0">
                <a:solidFill>
                  <a:srgbClr val="000000"/>
                </a:solidFill>
                <a:effectLst/>
                <a:latin typeface="Franklin Gothic Medium" panose="020B0603020102020204" pitchFamily="34" charset="0"/>
              </a:rPr>
              <a:t>And when the voice was past, Jesus was found alone. And they kept it close, and told no man in those days any of those things which they had seen.</a:t>
            </a:r>
            <a:endParaRPr lang="en-US" sz="6900" b="1" dirty="0">
              <a:latin typeface="Franklin Gothic Medium" panose="020B0603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0738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52400" y="0"/>
            <a:ext cx="12496800" cy="640080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Witnesses Testimony </a:t>
            </a:r>
          </a:p>
          <a:p>
            <a:pPr marL="109728" indent="0">
              <a:buNone/>
            </a:pP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Privilege Of The Three</a:t>
            </a:r>
            <a:endParaRPr lang="en-US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9728" indent="0">
              <a:buNone/>
            </a:pP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§"/>
            </a:pPr>
            <a:r>
              <a:rPr lang="en-US" sz="7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Lessons For Us All</a:t>
            </a:r>
          </a:p>
          <a:p>
            <a:pPr marL="109728" indent="0">
              <a:buNone/>
            </a:pPr>
            <a:endParaRPr lang="en-US" sz="7200" b="1" dirty="0"/>
          </a:p>
          <a:p>
            <a:pPr>
              <a:buFont typeface="Wingdings" pitchFamily="2" charset="2"/>
              <a:buChar char="§"/>
            </a:pPr>
            <a:endParaRPr lang="en-US" sz="2800" b="1" dirty="0"/>
          </a:p>
          <a:p>
            <a:pPr>
              <a:buFont typeface="Wingdings" pitchFamily="2" charset="2"/>
              <a:buChar char="§"/>
            </a:pPr>
            <a:endParaRPr lang="en-US" sz="2800" b="1" dirty="0"/>
          </a:p>
          <a:p>
            <a:pPr marL="109728" indent="0">
              <a:buNone/>
            </a:pPr>
            <a:endParaRPr lang="en-US" sz="2800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6251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205</TotalTime>
  <Words>290</Words>
  <Application>Microsoft Office PowerPoint</Application>
  <PresentationFormat>Widescreen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Franklin Gothic Medium</vt:lpstr>
      <vt:lpstr>Lucida Sans Unicode</vt:lpstr>
      <vt:lpstr>system-ui</vt:lpstr>
      <vt:lpstr>Verdana</vt:lpstr>
      <vt:lpstr>Wingdings</vt:lpstr>
      <vt:lpstr>Wingdings 2</vt:lpstr>
      <vt:lpstr>Wingdings 3</vt:lpstr>
      <vt:lpstr>Concourse</vt:lpstr>
      <vt:lpstr>Life AFTER Death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Abundant Life: Even in Death</dc:title>
  <dc:creator>Paul</dc:creator>
  <cp:lastModifiedBy>Summers Baptist Church</cp:lastModifiedBy>
  <cp:revision>26</cp:revision>
  <dcterms:created xsi:type="dcterms:W3CDTF">2012-01-14T04:54:14Z</dcterms:created>
  <dcterms:modified xsi:type="dcterms:W3CDTF">2026-05-22T19:22:40Z</dcterms:modified>
</cp:coreProperties>
</file>