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6" r:id="rId2"/>
    <p:sldId id="257" r:id="rId3"/>
    <p:sldId id="263" r:id="rId4"/>
    <p:sldId id="264" r:id="rId5"/>
    <p:sldId id="265" r:id="rId6"/>
    <p:sldId id="258" r:id="rId7"/>
    <p:sldId id="267" r:id="rId8"/>
    <p:sldId id="260" r:id="rId9"/>
    <p:sldId id="261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191" autoAdjust="0"/>
  </p:normalViewPr>
  <p:slideViewPr>
    <p:cSldViewPr>
      <p:cViewPr varScale="1">
        <p:scale>
          <a:sx n="56" d="100"/>
          <a:sy n="56" d="100"/>
        </p:scale>
        <p:origin x="1272" y="2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18E65-F917-4967-A17A-1F036529E9A1}" type="datetimeFigureOut">
              <a:rPr lang="en-US" smtClean="0"/>
              <a:t>4/11/2026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CD450-23D2-4431-A723-0702C4C747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639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5CD450-23D2-4431-A723-0702C4C7476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517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ounded Rectangle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05E2-A811-41C4-98C3-EDEC83848C18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ED91-3A0D-42CA-A6DD-BCD14F0A31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05E2-A811-41C4-98C3-EDEC83848C18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ED91-3A0D-42CA-A6DD-BCD14F0A31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05E2-A811-41C4-98C3-EDEC83848C18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ED91-3A0D-42CA-A6DD-BCD14F0A31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05E2-A811-41C4-98C3-EDEC83848C18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ED91-3A0D-42CA-A6DD-BCD14F0A31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ounded Rectangle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05E2-A811-41C4-98C3-EDEC83848C18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ED91-3A0D-42CA-A6DD-BCD14F0A31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05E2-A811-41C4-98C3-EDEC83848C18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ED91-3A0D-42CA-A6DD-BCD14F0A31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05E2-A811-41C4-98C3-EDEC83848C18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ED91-3A0D-42CA-A6DD-BCD14F0A31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05E2-A811-41C4-98C3-EDEC83848C18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ED91-3A0D-42CA-A6DD-BCD14F0A31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05E2-A811-41C4-98C3-EDEC83848C18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ED91-3A0D-42CA-A6DD-BCD14F0A31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05E2-A811-41C4-98C3-EDEC83848C18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ED91-3A0D-42CA-A6DD-BCD14F0A31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005E2-A811-41C4-98C3-EDEC83848C18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AED91-3A0D-42CA-A6DD-BCD14F0A314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ounded Rectangle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AB005E2-A811-41C4-98C3-EDEC83848C18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DBAED91-3A0D-42CA-A6DD-BCD14F0A31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10A62-4A2A-969D-776A-2F4245C55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990600"/>
            <a:ext cx="11277600" cy="2658406"/>
          </a:xfrm>
        </p:spPr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Why Is Israel So Important?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1041FB-F1E2-6D36-0A64-42FF352109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168" y="3962400"/>
            <a:ext cx="10363200" cy="1371600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					Genesis 12:1-3</a:t>
            </a:r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  <a:p>
            <a:pPr algn="ctr"/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275948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C4293-0AE1-7F0F-1B3D-4CEAA0C21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5250C-8397-09F5-FFD7-71210A8DA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457200"/>
            <a:ext cx="10911840" cy="54102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A Miraculous People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God Promised They Were To   Be A Blessing</a:t>
            </a:r>
          </a:p>
          <a:p>
            <a:pPr marL="0" indent="0">
              <a:buNone/>
            </a:pPr>
            <a:r>
              <a:rPr lang="en-US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The Extent Of Their Blessing</a:t>
            </a:r>
          </a:p>
          <a:p>
            <a:pPr marL="0" indent="0"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8931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9DC49-11C8-EE38-73CA-51109DE7C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DF67D-4683-793B-4458-ADA1B44AD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457200"/>
            <a:ext cx="10911840" cy="53340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A Miraculous Preservation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0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Satan Desire Was and Is to Eradicate Israel</a:t>
            </a:r>
          </a:p>
          <a:p>
            <a:pPr marL="0" indent="0">
              <a:buNone/>
            </a:pPr>
            <a:r>
              <a:rPr lang="en-US" sz="5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 </a:t>
            </a:r>
            <a:r>
              <a:rPr lang="en-US" sz="2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0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God Has Never Wavered In His Plan for Israel</a:t>
            </a:r>
          </a:p>
          <a:p>
            <a:pPr marL="0" indent="0"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82630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585CB-0EA9-1E5B-7D2F-B461087AB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C8A31-716C-BAD9-32FF-7731F682F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57200"/>
            <a:ext cx="10972800" cy="57150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8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A Miraculous Restoration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Their Disbursement</a:t>
            </a:r>
          </a:p>
          <a:p>
            <a:pPr marL="0" indent="0">
              <a:buNone/>
            </a:pPr>
            <a:r>
              <a:rPr lang="en-US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God Has Never Wavered In His Plan for Israel</a:t>
            </a:r>
          </a:p>
          <a:p>
            <a:pPr marL="0" indent="0">
              <a:buNone/>
            </a:pPr>
            <a:r>
              <a:rPr lang="en-US" sz="2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Israel Is God’s Nation</a:t>
            </a:r>
          </a:p>
          <a:p>
            <a:pPr marL="0" indent="0">
              <a:buNone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0509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11049000" cy="5791200"/>
          </a:xfrm>
        </p:spPr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A map of the middle east&#10;&#10;Description automatically generated">
            <a:extLst>
              <a:ext uri="{FF2B5EF4-FFF2-40B4-BE49-F238E27FC236}">
                <a16:creationId xmlns:a16="http://schemas.microsoft.com/office/drawing/2014/main" id="{3E2129D3-AECE-4D34-AF75-40A2F9D8C5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11201400" cy="5943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8C2A8-442D-1751-A391-E3FB5A465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381000"/>
            <a:ext cx="10911840" cy="6096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800" b="1" dirty="0">
                <a:latin typeface="Franklin Gothic Medium" panose="020B0603020102020204" pitchFamily="34" charset="0"/>
              </a:rPr>
              <a:t>Genesis 12:1-3  </a:t>
            </a:r>
            <a:r>
              <a:rPr lang="en-US" sz="71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Now the </a:t>
            </a:r>
            <a:r>
              <a:rPr lang="en-US" sz="7100" b="1" i="0" cap="small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Lord</a:t>
            </a:r>
            <a:r>
              <a:rPr lang="en-US" sz="71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 had said unto Abram, Get thee out of thy country, and from thy kindred, and from thy father's house, unto a land that I will shew thee:</a:t>
            </a:r>
            <a:endParaRPr lang="en-US" sz="7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61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FBC55-EBBA-9733-7C6B-2B310BFA5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5B052-C603-D70D-E532-8736990B0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52608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2 </a:t>
            </a:r>
            <a:r>
              <a:rPr lang="en-US" sz="66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And I will make of thee a great nation, and I will bless thee, and make thy name great; and thou shalt be a blessing: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754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50B5F-1877-D2A4-2798-691B06B27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3117C-4CC0-8C2C-354E-F65D36641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5337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3 </a:t>
            </a:r>
            <a:r>
              <a:rPr lang="en-US" sz="66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And I will bless them that bless thee, and curse him that curseth thee: and in thee shall all families of the earth be blessed</a:t>
            </a:r>
            <a:r>
              <a:rPr lang="en-US" sz="6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510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11125200" cy="57912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288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Genesis 13:1, 4, 14-15, 17</a:t>
            </a:r>
          </a:p>
          <a:p>
            <a:pPr marL="0" indent="0">
              <a:buNone/>
            </a:pPr>
            <a:r>
              <a:rPr lang="en-US" sz="9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8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Deuteronomy 32:8-10 </a:t>
            </a:r>
            <a:endParaRPr lang="en-US" sz="288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9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88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Psalm 122:6-9</a:t>
            </a:r>
          </a:p>
          <a:p>
            <a:pPr marL="0" indent="0" algn="just">
              <a:buNone/>
            </a:pPr>
            <a:r>
              <a:rPr lang="en-US" sz="96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</a:p>
          <a:p>
            <a:pPr marL="0" indent="0" algn="just">
              <a:buNone/>
            </a:pPr>
            <a:r>
              <a:rPr lang="en-US" sz="288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Zechariah 2:8</a:t>
            </a:r>
            <a:endParaRPr lang="en-US" sz="288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60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60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60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160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7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7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72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7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7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BE180-BD9B-938F-55D0-656685A78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09600"/>
            <a:ext cx="11125200" cy="5257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A Miraculous Place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God Desires to Bless All 	Nations Thru Isarel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</a:rPr>
              <a:t>Israel Is the Most Important Piece of Real Estate On Earth</a:t>
            </a:r>
          </a:p>
        </p:txBody>
      </p:sp>
    </p:spTree>
    <p:extLst>
      <p:ext uri="{BB962C8B-B14F-4D97-AF65-F5344CB8AC3E}">
        <p14:creationId xmlns:p14="http://schemas.microsoft.com/office/powerpoint/2010/main" val="1396790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D882A-9FF2-ADD9-7431-B22F48448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7F51C-88D9-D186-3560-2BDD84B90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533400"/>
            <a:ext cx="11125200" cy="6019800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6400" b="1" kern="1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Geographic Center Of </a:t>
            </a:r>
            <a:r>
              <a:rPr lang="en-US" sz="26400" b="1" kern="100" dirty="0"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400" b="1" kern="1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Earth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6400" b="1" kern="1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Revelation Center Of The 	Earth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6400" b="1" kern="1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Spiritual Center Of The Earth</a:t>
            </a:r>
            <a:endParaRPr lang="en-US" sz="26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6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7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7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72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7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7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02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4FA1D-0D97-E1A7-8291-6465D51EE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3357-C623-45C8-93F6-612D82752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57200"/>
            <a:ext cx="11125200" cy="7467600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2000" b="1" kern="1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Israel Is The </a:t>
            </a:r>
            <a:r>
              <a:rPr lang="en-US" sz="12000" b="1" kern="100" dirty="0"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Prophecy</a:t>
            </a:r>
            <a:r>
              <a:rPr lang="en-US" sz="12000" b="1" kern="1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Center Of The Earth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2000" b="1" kern="1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Israel Is The </a:t>
            </a:r>
            <a:r>
              <a:rPr lang="en-US" sz="12000" b="1" kern="100" dirty="0"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Storm</a:t>
            </a:r>
            <a:r>
              <a:rPr lang="en-US" sz="12000" b="1" kern="1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Center 	Of The Earth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12000" b="1" kern="1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Israel Is The </a:t>
            </a:r>
            <a:r>
              <a:rPr lang="en-US" sz="12000" b="1" kern="100" dirty="0"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Peace</a:t>
            </a:r>
            <a:r>
              <a:rPr lang="en-US" sz="12000" b="1" kern="1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Center 	Of The Earth</a:t>
            </a:r>
            <a:endParaRPr lang="en-US" sz="7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sz="6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7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anose="020B0603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7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7200" b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anose="020B0603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7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7200" b="1" kern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5906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479</TotalTime>
  <Words>263</Words>
  <Application>Microsoft Office PowerPoint</Application>
  <PresentationFormat>Widescreen</PresentationFormat>
  <Paragraphs>88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Franklin Gothic Medium</vt:lpstr>
      <vt:lpstr>system-ui</vt:lpstr>
      <vt:lpstr>Verdana</vt:lpstr>
      <vt:lpstr>Wingdings</vt:lpstr>
      <vt:lpstr>Wingdings 2</vt:lpstr>
      <vt:lpstr>Aspect</vt:lpstr>
      <vt:lpstr>Why Is Israel So Important?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Man Who Discovered the Heart of Worship </dc:title>
  <dc:creator>Paul Young</dc:creator>
  <cp:lastModifiedBy>Summers Baptist Church</cp:lastModifiedBy>
  <cp:revision>70</cp:revision>
  <dcterms:created xsi:type="dcterms:W3CDTF">2010-10-17T03:01:32Z</dcterms:created>
  <dcterms:modified xsi:type="dcterms:W3CDTF">2026-04-11T14:39:07Z</dcterms:modified>
</cp:coreProperties>
</file>