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2" r:id="rId3"/>
    <p:sldId id="267" r:id="rId4"/>
    <p:sldId id="270" r:id="rId5"/>
    <p:sldId id="269" r:id="rId6"/>
    <p:sldId id="271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9" d="100"/>
          <a:sy n="89" d="100"/>
        </p:scale>
        <p:origin x="1854" y="3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1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319FDFC-5C2B-6896-BB56-B19D43C6206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4D9AFC5A-D8E0-0B46-1AE5-492B2DCB271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4ABA5C20-3C61-1D44-C695-2A21C81B0FF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8536AE91-A1E8-2C25-1853-57DD3969FE6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7F739CC8-7DFB-3E0F-550B-328C415F5E4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F6AC74B2-9882-8610-39E3-A93F7961DCD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65DA8172-C390-FCED-8825-FF2BEEC84A0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6F7C4331-488D-2961-91B2-3D0E751CAAF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A1E54D3A-3770-E0D5-2146-AC206DE07C3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F8238E3B-E094-192E-2757-3DEC1FCFC77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5E46CEEA-FC30-0B48-F847-F66FF6748F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4F873B40-C774-B2E4-3082-CA0328A20F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AD661-FACD-49AD-BED8-1DD1B5D7CC5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2671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B9BD970-9909-4226-1BE1-1999C5E835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690800-EBF2-047E-66B1-2568506F5F2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317DE-5615-49F8-9E53-F47E039A91F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D94C869-3DB6-5850-6785-E374AAA681C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5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D8D0A07-489C-C45F-BE2F-8508BA65C1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6DA1E15-4F11-F13F-AD97-0DD62CB8BC4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EC7BF-97DB-4205-ABC0-5195425E7DA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F48EE73-243D-DCB3-032E-003AF7A75E4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5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9214CEA-2FC1-EC09-6F3F-02A90F479C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B069DCA-0D38-FE68-E8DF-AD176F640C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18523-6DA4-4036-B17A-06CE943FC5F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2CEFDD7-91A5-98B9-B6E1-BFC2061434A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7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EDB0DB9-04C7-DD63-42CC-89B239894C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E330A78-8121-5DE2-B142-D41BC7B42DE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87BA8-A56E-41D5-904A-75B47675ACF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7737C993-4A60-AD4A-1C59-C12F6A14235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41EB6F6-44FB-808B-D1E9-14EEA1C2D9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D6341BD-1015-3A10-E53E-A0454952A9B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DFECD-B8FF-4AFE-BB95-8D056131346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52C07439-705C-821B-3C34-CF6FFDCAFBE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A7199DAC-4BB3-C258-F61F-C9F809D173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113D825-13D2-3F48-1EAA-2058FBDCBA8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03CC8-7D54-48ED-B9ED-AD0191A06D7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A54AB546-BA58-87AB-701B-FAB023628AD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1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6C9D27A-7F8E-6C5B-929F-7961638063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BE05E4-0DDF-56BB-0727-04BBF95E87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5A4F8-F48A-43F2-8ACE-3B4C5CC09F4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BF826F1F-C619-2A33-B259-639ABD462CE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5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96FA5F4-9F42-7B50-3A43-DC89F6583A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3605A48-BC0B-EA8E-3A17-24806F54DC2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C0D71-100F-4B8B-8669-FC660A8199D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44F1E88-61BA-9610-5B36-6CB8F1FDD28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6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CA5EDAF-A8F3-D86E-DA5B-159CB3E4B4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031D3F4-6698-54A8-320A-5B81C6E39EE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29292-921A-4411-96DF-1F91617E51D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D3B72DA2-C7E0-677B-8CBB-AF7EF332CB1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9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7CE1B59-BC47-7453-B513-BEBE811FD2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770E4F6-0ACA-B0A3-B3DC-406A0A6D77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64D0A-3FC1-4A60-B11A-3412CDB1146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F8773E41-66C5-D98F-D2B5-B3BE342B1D7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45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23C3097-1959-2AE5-44E9-3484EA2E6FF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8303287-3337-1000-08E4-90F129C71E9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99E7552-3EF1-4D8E-803B-37AF5FE7BBA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4636D9FA-0B73-9AF8-0AEE-ABEBA9EF798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B8E3F47B-22C5-DE9A-D2AF-555B0A50765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70" name="Freeform 6">
                <a:extLst>
                  <a:ext uri="{FF2B5EF4-FFF2-40B4-BE49-F238E27FC236}">
                    <a16:creationId xmlns:a16="http://schemas.microsoft.com/office/drawing/2014/main" id="{9CC749E2-24A8-05D3-C605-F9307F7F56A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271" name="Freeform 7">
                <a:extLst>
                  <a:ext uri="{FF2B5EF4-FFF2-40B4-BE49-F238E27FC236}">
                    <a16:creationId xmlns:a16="http://schemas.microsoft.com/office/drawing/2014/main" id="{423382D1-791A-CB75-6A40-AB00BB6E765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272" name="Freeform 8">
                <a:extLst>
                  <a:ext uri="{FF2B5EF4-FFF2-40B4-BE49-F238E27FC236}">
                    <a16:creationId xmlns:a16="http://schemas.microsoft.com/office/drawing/2014/main" id="{24349C11-1A1D-7ADB-4BB1-F2CF305EA54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F7C401A2-4C74-4642-42B7-39859DAEBC3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4" name="Freeform 10">
                <a:extLst>
                  <a:ext uri="{FF2B5EF4-FFF2-40B4-BE49-F238E27FC236}">
                    <a16:creationId xmlns:a16="http://schemas.microsoft.com/office/drawing/2014/main" id="{AB214659-0C94-CA74-08F5-988AFE3829B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1275" name="Freeform 11">
              <a:extLst>
                <a:ext uri="{FF2B5EF4-FFF2-40B4-BE49-F238E27FC236}">
                  <a16:creationId xmlns:a16="http://schemas.microsoft.com/office/drawing/2014/main" id="{132BEFC8-0913-D326-3662-D3E3240736E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9626E2D8-6406-EC88-FD42-8E21103F879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7" name="Rectangle 13">
            <a:extLst>
              <a:ext uri="{FF2B5EF4-FFF2-40B4-BE49-F238E27FC236}">
                <a16:creationId xmlns:a16="http://schemas.microsoft.com/office/drawing/2014/main" id="{026F783D-0FE9-5E27-0165-4DB499FA9EB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78" name="Rectangle 14">
            <a:extLst>
              <a:ext uri="{FF2B5EF4-FFF2-40B4-BE49-F238E27FC236}">
                <a16:creationId xmlns:a16="http://schemas.microsoft.com/office/drawing/2014/main" id="{47A60A5A-4464-E151-9D19-39F87A6E429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9" name="Rectangle 15">
            <a:extLst>
              <a:ext uri="{FF2B5EF4-FFF2-40B4-BE49-F238E27FC236}">
                <a16:creationId xmlns:a16="http://schemas.microsoft.com/office/drawing/2014/main" id="{D02FCA8D-BC02-238C-546F-3B337D9302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4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F5AD9DD-0CC8-9FB5-7657-B47C43E2CF4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1295400"/>
            <a:ext cx="11963400" cy="3048000"/>
          </a:xfrm>
        </p:spPr>
        <p:txBody>
          <a:bodyPr/>
          <a:lstStyle/>
          <a:p>
            <a:pPr eaLnBrk="1" hangingPunct="1">
              <a:defRPr/>
            </a:pPr>
            <a:br>
              <a:rPr lang="en-US" sz="4400" b="0" u="sng" dirty="0"/>
            </a:br>
            <a:br>
              <a:rPr lang="en-US" sz="4400" b="0" u="sng" dirty="0"/>
            </a:br>
            <a:r>
              <a:rPr lang="en-US" sz="8800" dirty="0"/>
              <a:t>When Christmas Isn’t Perfect</a:t>
            </a:r>
            <a:br>
              <a:rPr lang="en-US" sz="4400" dirty="0"/>
            </a:br>
            <a:br>
              <a:rPr lang="en-US" sz="4400" dirty="0"/>
            </a:br>
            <a:r>
              <a:rPr lang="en-US" sz="7200" dirty="0"/>
              <a:t>Matthew 2:13-23</a:t>
            </a:r>
            <a:br>
              <a:rPr lang="en-US" sz="4400" dirty="0"/>
            </a:br>
            <a:br>
              <a:rPr lang="en-US" sz="4400" dirty="0"/>
            </a:br>
            <a:r>
              <a:rPr lang="en-US" sz="2800" dirty="0"/>
              <a:t> </a:t>
            </a:r>
            <a:br>
              <a:rPr lang="en-US" sz="2800" dirty="0"/>
            </a:br>
            <a:endParaRPr lang="en-US" sz="54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1F7A7CD-63AE-00C3-F4D9-10CA7CD5D78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282C02FA-469D-F208-1605-876FBFDBD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200400" y="1120775"/>
            <a:ext cx="8382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2218-0687-974F-7662-057E8FE1E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38200"/>
            <a:ext cx="12192000" cy="579438"/>
          </a:xfrm>
        </p:spPr>
        <p:txBody>
          <a:bodyPr/>
          <a:lstStyle/>
          <a:p>
            <a:pPr>
              <a:defRPr/>
            </a:pPr>
            <a:r>
              <a:rPr lang="en-US" sz="6600" dirty="0"/>
              <a:t>If You Dream Of  A </a:t>
            </a:r>
            <a:br>
              <a:rPr lang="en-US" sz="6600" dirty="0"/>
            </a:br>
            <a:r>
              <a:rPr lang="en-US" sz="6600" dirty="0"/>
              <a:t>Perfect Christmas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D3E83-5F7E-1F8C-B386-6B76144F1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62200"/>
            <a:ext cx="12192000" cy="4038600"/>
          </a:xfrm>
        </p:spPr>
        <p:txBody>
          <a:bodyPr/>
          <a:lstStyle/>
          <a:p>
            <a:pPr>
              <a:defRPr/>
            </a:pPr>
            <a:r>
              <a:rPr lang="en-US" sz="6600" b="1" dirty="0"/>
              <a:t>You Will Be Disappointed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000" b="1" dirty="0"/>
          </a:p>
          <a:p>
            <a:pPr>
              <a:defRPr/>
            </a:pPr>
            <a:r>
              <a:rPr lang="en-US" sz="6600" b="1" dirty="0"/>
              <a:t>Your Focus Needs to  Change</a:t>
            </a: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sz="6600" b="1" dirty="0"/>
              <a:t>Trouble Never Takes a Holiday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BDB32-C470-32BF-E5B3-65490625E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3400"/>
            <a:ext cx="12192000" cy="6172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b="1" dirty="0"/>
              <a:t>TEXT   Matthew 2:13-23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A38856-E3F6-905B-FB46-6A32FEC27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020762"/>
          </a:xfrm>
        </p:spPr>
        <p:txBody>
          <a:bodyPr/>
          <a:lstStyle/>
          <a:p>
            <a:pPr>
              <a:defRPr/>
            </a:pPr>
            <a:r>
              <a:rPr lang="en-US" sz="5400" dirty="0"/>
              <a:t>Christmas Can Be Full of Hassles 13-15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A78C7-1F12-7C15-D55C-BED86D1E1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76400"/>
            <a:ext cx="12039600" cy="4800600"/>
          </a:xfrm>
        </p:spPr>
        <p:txBody>
          <a:bodyPr/>
          <a:lstStyle/>
          <a:p>
            <a:pPr>
              <a:defRPr/>
            </a:pPr>
            <a:r>
              <a:rPr lang="en-US" sz="5400" b="1" dirty="0"/>
              <a:t>Mary and Joseph Had Many Hassles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800" b="1" dirty="0"/>
          </a:p>
          <a:p>
            <a:pPr>
              <a:defRPr/>
            </a:pPr>
            <a:r>
              <a:rPr lang="en-US" sz="5400" b="1" dirty="0"/>
              <a:t>Our Response Is an Indicator of Our Spiritual State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800" b="1" dirty="0"/>
          </a:p>
          <a:p>
            <a:pPr>
              <a:defRPr/>
            </a:pPr>
            <a:r>
              <a:rPr lang="en-US" sz="5400" b="1" dirty="0"/>
              <a:t>When Life Is Full of Hassles God Is Full of Help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endParaRPr lang="en-US" b="1" dirty="0"/>
          </a:p>
          <a:p>
            <a:pPr>
              <a:defRPr/>
            </a:pP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AE844B-8684-44FD-E8D0-C6E874CC9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12192000" cy="990600"/>
          </a:xfrm>
        </p:spPr>
        <p:txBody>
          <a:bodyPr/>
          <a:lstStyle/>
          <a:p>
            <a:pPr>
              <a:defRPr/>
            </a:pPr>
            <a:r>
              <a:rPr lang="en-US" sz="6100" dirty="0"/>
              <a:t>Christmas Can Be Full of Hurt 16-18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04AAA-C7D0-1FD0-CC6B-E3F6B8191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76400"/>
            <a:ext cx="12192000" cy="4343400"/>
          </a:xfrm>
        </p:spPr>
        <p:txBody>
          <a:bodyPr/>
          <a:lstStyle/>
          <a:p>
            <a:pPr>
              <a:defRPr/>
            </a:pPr>
            <a:r>
              <a:rPr lang="en-US" sz="6000" b="1" dirty="0"/>
              <a:t>Christmas Can Be Painful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400" b="1" dirty="0"/>
          </a:p>
          <a:p>
            <a:pPr>
              <a:defRPr/>
            </a:pPr>
            <a:r>
              <a:rPr lang="en-US" sz="6000" b="1" dirty="0"/>
              <a:t>Christmas May Bring Hurt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2000" dirty="0"/>
          </a:p>
          <a:p>
            <a:pPr>
              <a:defRPr/>
            </a:pPr>
            <a:r>
              <a:rPr lang="en-US" sz="6000" b="1" dirty="0"/>
              <a:t>Where There Is Pain God Has A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6000" b="1" dirty="0"/>
              <a:t>   Promise</a:t>
            </a:r>
          </a:p>
          <a:p>
            <a:pPr>
              <a:defRPr/>
            </a:pPr>
            <a:endParaRPr lang="en-US" sz="3600" b="1" dirty="0"/>
          </a:p>
          <a:p>
            <a:pPr>
              <a:defRPr/>
            </a:pPr>
            <a:endParaRPr lang="en-US" sz="3600" b="1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sz="3600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>
              <a:defRPr/>
            </a:pP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05B07B-0323-CE84-07A5-13CBED933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944562"/>
          </a:xfrm>
        </p:spPr>
        <p:txBody>
          <a:bodyPr/>
          <a:lstStyle/>
          <a:p>
            <a:pPr>
              <a:defRPr/>
            </a:pPr>
            <a:r>
              <a:rPr lang="en-US" sz="6000" dirty="0"/>
              <a:t>Christmas Can Be Full of Hope 19-23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3A2EE-9D10-6A73-AF59-D2393E7DB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4572000"/>
          </a:xfrm>
        </p:spPr>
        <p:txBody>
          <a:bodyPr/>
          <a:lstStyle/>
          <a:p>
            <a:pPr>
              <a:defRPr/>
            </a:pPr>
            <a:r>
              <a:rPr lang="en-US" sz="6000" b="1" dirty="0"/>
              <a:t>Hopeless People Are Everywhere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1200" dirty="0"/>
          </a:p>
          <a:p>
            <a:pPr>
              <a:defRPr/>
            </a:pPr>
            <a:r>
              <a:rPr lang="en-US" sz="6000" b="1" dirty="0"/>
              <a:t>There Is No Hope In This World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200" b="1" dirty="0"/>
          </a:p>
          <a:p>
            <a:pPr>
              <a:defRPr/>
            </a:pPr>
            <a:r>
              <a:rPr lang="en-US" sz="6000" b="1" dirty="0"/>
              <a:t>Jesus Is The Only Hope Of Christmas And For This World</a:t>
            </a:r>
            <a:br>
              <a:rPr lang="en-US" sz="3600" b="1" dirty="0"/>
            </a:br>
            <a:endParaRPr lang="en-US" sz="3600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>
              <a:defRPr/>
            </a:pP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1054</TotalTime>
  <Words>130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Garamond</vt:lpstr>
      <vt:lpstr>Arial</vt:lpstr>
      <vt:lpstr>Wingdings</vt:lpstr>
      <vt:lpstr>Aptos</vt:lpstr>
      <vt:lpstr>Stream</vt:lpstr>
      <vt:lpstr>  When Christmas Isn’t Perfect  Matthew 2:13-23    </vt:lpstr>
      <vt:lpstr>If You Dream Of  A  Perfect Christmas</vt:lpstr>
      <vt:lpstr>PowerPoint Presentation</vt:lpstr>
      <vt:lpstr>Christmas Can Be Full of Hassles 13-15</vt:lpstr>
      <vt:lpstr>Christmas Can Be Full of Hurt 16-18</vt:lpstr>
      <vt:lpstr>Christmas Can Be Full of Hope 19-23</vt:lpstr>
    </vt:vector>
  </TitlesOfParts>
  <Company>Bethlem Baptist Church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Sermon</dc:title>
  <dc:creator>Paul Young</dc:creator>
  <cp:lastModifiedBy>Summers Baptist Church</cp:lastModifiedBy>
  <cp:revision>79</cp:revision>
  <dcterms:created xsi:type="dcterms:W3CDTF">2005-12-05T18:33:46Z</dcterms:created>
  <dcterms:modified xsi:type="dcterms:W3CDTF">2025-12-20T19:53:44Z</dcterms:modified>
</cp:coreProperties>
</file>