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79" r:id="rId4"/>
    <p:sldId id="280" r:id="rId5"/>
    <p:sldId id="257" r:id="rId6"/>
    <p:sldId id="276" r:id="rId7"/>
    <p:sldId id="277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54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4DD1A8-34FA-44E2-BC9F-82CFFD435FAF}" type="datetimeFigureOut">
              <a:rPr lang="en-US" smtClean="0"/>
              <a:pPr/>
              <a:t>7/3/2026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C14C7F5-438D-4C80-8C9C-6ABF5C3B52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D1A8-34FA-44E2-BC9F-82CFFD435FAF}" type="datetimeFigureOut">
              <a:rPr lang="en-US" smtClean="0"/>
              <a:pPr/>
              <a:t>7/3/2026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C7F5-438D-4C80-8C9C-6ABF5C3B52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D1A8-34FA-44E2-BC9F-82CFFD435FAF}" type="datetimeFigureOut">
              <a:rPr lang="en-US" smtClean="0"/>
              <a:pPr/>
              <a:t>7/3/2026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C7F5-438D-4C80-8C9C-6ABF5C3B52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D1A8-34FA-44E2-BC9F-82CFFD435FAF}" type="datetimeFigureOut">
              <a:rPr lang="en-US" smtClean="0"/>
              <a:pPr/>
              <a:t>7/3/2026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C7F5-438D-4C80-8C9C-6ABF5C3B52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D1A8-34FA-44E2-BC9F-82CFFD435FAF}" type="datetimeFigureOut">
              <a:rPr lang="en-US" smtClean="0"/>
              <a:pPr/>
              <a:t>7/3/2026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C7F5-438D-4C80-8C9C-6ABF5C3B52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D1A8-34FA-44E2-BC9F-82CFFD435FAF}" type="datetimeFigureOut">
              <a:rPr lang="en-US" smtClean="0"/>
              <a:pPr/>
              <a:t>7/3/2026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C7F5-438D-4C80-8C9C-6ABF5C3B52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D1A8-34FA-44E2-BC9F-82CFFD435FAF}" type="datetimeFigureOut">
              <a:rPr lang="en-US" smtClean="0"/>
              <a:pPr/>
              <a:t>7/3/2026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C7F5-438D-4C80-8C9C-6ABF5C3B52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D1A8-34FA-44E2-BC9F-82CFFD435FAF}" type="datetimeFigureOut">
              <a:rPr lang="en-US" smtClean="0"/>
              <a:pPr/>
              <a:t>7/3/2026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C7F5-438D-4C80-8C9C-6ABF5C3B52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DD1A8-34FA-44E2-BC9F-82CFFD435FAF}" type="datetimeFigureOut">
              <a:rPr lang="en-US" smtClean="0"/>
              <a:pPr/>
              <a:t>7/3/2026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C7F5-438D-4C80-8C9C-6ABF5C3B52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A64DD1A8-34FA-44E2-BC9F-82CFFD435FAF}" type="datetimeFigureOut">
              <a:rPr lang="en-US" smtClean="0"/>
              <a:pPr/>
              <a:t>7/3/2026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4C7F5-438D-4C80-8C9C-6ABF5C3B52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4DD1A8-34FA-44E2-BC9F-82CFFD435FAF}" type="datetimeFigureOut">
              <a:rPr lang="en-US" smtClean="0"/>
              <a:pPr/>
              <a:t>7/3/2026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C14C7F5-438D-4C80-8C9C-6ABF5C3B52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64DD1A8-34FA-44E2-BC9F-82CFFD435FAF}" type="datetimeFigureOut">
              <a:rPr lang="en-US" smtClean="0"/>
              <a:pPr/>
              <a:t>7/3/2026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C14C7F5-438D-4C80-8C9C-6ABF5C3B52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962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300" dirty="0">
                <a:solidFill>
                  <a:schemeClr val="tx1"/>
                </a:solidFill>
                <a:latin typeface="Gill Sans Nova Ultra Bold" panose="020F0502020204030204" pitchFamily="34" charset="0"/>
              </a:rPr>
              <a:t>When The Foundations Are Being Destroyed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581400"/>
            <a:ext cx="12115800" cy="1447800"/>
          </a:xfrm>
        </p:spPr>
        <p:txBody>
          <a:bodyPr/>
          <a:lstStyle/>
          <a:p>
            <a:r>
              <a:rPr lang="en-US" sz="6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Nova Ultra Bold" panose="020B0B02020104020203" pitchFamily="34" charset="0"/>
              </a:rPr>
              <a:t>Psalm 11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>
              <a:buNone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Psalm 11  </a:t>
            </a:r>
            <a:r>
              <a:rPr lang="en-US" sz="5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 </a:t>
            </a:r>
            <a:r>
              <a:rPr lang="en-US" sz="5400" b="1" i="0" cap="small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  <a:r>
              <a:rPr lang="en-US" sz="5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put I my trust: how say ye to my soul, Flee as a bird to your mountain?  </a:t>
            </a:r>
            <a:r>
              <a:rPr lang="en-US" sz="5400" b="1" i="0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4000" b="1" i="0" baseline="30000" dirty="0">
                <a:solidFill>
                  <a:srgbClr val="000000"/>
                </a:solidFill>
                <a:effectLst/>
              </a:rPr>
              <a:t> </a:t>
            </a:r>
            <a:r>
              <a:rPr lang="en-US" sz="5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For, lo, the wicked bend their bow, they make ready their arrow upon the string, that they may privily shoot at the upright in heart.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D2580-9EAF-0FA3-7117-B4D48B1EF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6BD14-E894-6AB4-20C2-09CECE44A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i="0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4000" i="0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F0502020204030204" pitchFamily="34" charset="0"/>
              </a:rPr>
              <a:t> </a:t>
            </a:r>
            <a:r>
              <a:rPr lang="en-US" sz="50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the foundations be destroyed, what can the righteous do? </a:t>
            </a:r>
            <a:r>
              <a:rPr lang="en-US" sz="5000" b="1" i="0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4 </a:t>
            </a:r>
            <a:r>
              <a:rPr lang="en-US" sz="50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 </a:t>
            </a:r>
            <a:r>
              <a:rPr lang="en-US" sz="5000" b="1" i="0" cap="small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  <a:r>
              <a:rPr lang="en-US" sz="50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is in his holy temple, the </a:t>
            </a:r>
            <a:r>
              <a:rPr lang="en-US" sz="5000" b="1" i="0" cap="small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  <a:r>
              <a:rPr lang="en-US" sz="50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's throne is in heaven: his eyes behold, his eyelids try, the children of men.</a:t>
            </a:r>
            <a:r>
              <a:rPr lang="en-US" sz="5000" b="1" i="0" baseline="30000" dirty="0">
                <a:solidFill>
                  <a:srgbClr val="000000"/>
                </a:solidFill>
                <a:effectLst/>
              </a:rPr>
              <a:t> </a:t>
            </a:r>
            <a:r>
              <a:rPr lang="en-US" sz="4400" b="1" i="0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n-US" sz="5000" b="1" i="0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50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 </a:t>
            </a:r>
            <a:r>
              <a:rPr lang="en-US" sz="5000" b="1" i="0" cap="small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  <a:r>
              <a:rPr lang="en-US" sz="50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5000" b="1" i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trieth</a:t>
            </a:r>
            <a:r>
              <a:rPr lang="en-US" sz="50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righteous: but the wicked and him that loveth violence his soul hateth. 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3878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D9818-EA05-7FD3-FCB2-270060B0A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FCE21-820E-783C-6326-0DAC4A8A0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04800"/>
            <a:ext cx="12192000" cy="6553200"/>
          </a:xfrm>
        </p:spPr>
        <p:txBody>
          <a:bodyPr/>
          <a:lstStyle/>
          <a:p>
            <a:pPr>
              <a:buNone/>
            </a:pPr>
            <a:r>
              <a:rPr lang="en-US" sz="4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n-US" sz="5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Upon the wicked he shall rain snares, fire and brimstone, and an horrible tempest: this shall be the portion of their cup. </a:t>
            </a:r>
            <a:r>
              <a:rPr lang="en-US" sz="5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7 </a:t>
            </a:r>
            <a:r>
              <a:rPr lang="en-U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righteous </a:t>
            </a:r>
            <a:r>
              <a:rPr lang="en-US" sz="5000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  <a:r>
              <a:rPr lang="en-US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loveth righteousness; his countenance doth behold the upright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2724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304800"/>
            <a:ext cx="12192000" cy="67056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en-US" sz="1400" b="1" dirty="0">
              <a:latin typeface="Arial Black" panose="020B0A04020102020204" pitchFamily="34" charset="0"/>
            </a:endParaRPr>
          </a:p>
          <a:p>
            <a:pPr marL="109728" indent="0" algn="ctr">
              <a:buNone/>
            </a:pPr>
            <a:r>
              <a:rPr lang="en-US" sz="6100" b="1" u="sng" dirty="0">
                <a:latin typeface="Arial Black" panose="020B0A04020102020204" pitchFamily="34" charset="0"/>
              </a:rPr>
              <a:t>The Foundations Which Are Being Destroyed</a:t>
            </a:r>
          </a:p>
          <a:p>
            <a:r>
              <a:rPr lang="en-US" sz="6400" b="1" dirty="0">
                <a:latin typeface="Arial Black" panose="020B0A04020102020204" pitchFamily="34" charset="0"/>
              </a:rPr>
              <a:t>Economic Foundations </a:t>
            </a:r>
          </a:p>
          <a:p>
            <a:r>
              <a:rPr lang="en-US" sz="6400" b="1" dirty="0">
                <a:latin typeface="Arial Black" panose="020B0A04020102020204" pitchFamily="34" charset="0"/>
              </a:rPr>
              <a:t>Moral Foundations</a:t>
            </a:r>
            <a:endParaRPr lang="en-US" sz="6400" dirty="0">
              <a:latin typeface="Arial Black" panose="020B0A04020102020204" pitchFamily="34" charset="0"/>
            </a:endParaRPr>
          </a:p>
          <a:p>
            <a:r>
              <a:rPr lang="en-US" sz="6400" b="1" dirty="0">
                <a:latin typeface="Arial Black" panose="020B0A04020102020204" pitchFamily="34" charset="0"/>
              </a:rPr>
              <a:t>Political Foundations</a:t>
            </a:r>
          </a:p>
          <a:p>
            <a:r>
              <a:rPr lang="en-US" sz="6400" b="1" dirty="0">
                <a:latin typeface="Arial Black" panose="020B0A04020102020204" pitchFamily="34" charset="0"/>
              </a:rPr>
              <a:t>Spiritual Foundations</a:t>
            </a:r>
          </a:p>
          <a:p>
            <a:endParaRPr lang="en-US" sz="1400" dirty="0">
              <a:latin typeface="Arial Black" panose="020B0A04020102020204" pitchFamily="34" charset="0"/>
            </a:endParaRPr>
          </a:p>
          <a:p>
            <a:endParaRPr lang="en-US" sz="6600" b="1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EDCD7-2530-2B77-039F-C0FD5CEED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93F74-CC61-1867-ECE8-8010C8409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57200"/>
            <a:ext cx="12344400" cy="5943600"/>
          </a:xfrm>
        </p:spPr>
        <p:txBody>
          <a:bodyPr>
            <a:noAutofit/>
          </a:bodyPr>
          <a:lstStyle/>
          <a:p>
            <a:pPr marL="109728" indent="0" algn="ctr">
              <a:buNone/>
            </a:pPr>
            <a:r>
              <a:rPr lang="en-US" sz="5900" b="1" u="sng" dirty="0">
                <a:latin typeface="Arial Black" panose="020B0A04020102020204" pitchFamily="34" charset="0"/>
              </a:rPr>
              <a:t>Some Things To Remember</a:t>
            </a:r>
          </a:p>
          <a:p>
            <a:r>
              <a:rPr lang="en-US" sz="6000" b="1" dirty="0">
                <a:latin typeface="Arial Black" panose="020B0A04020102020204" pitchFamily="34" charset="0"/>
              </a:rPr>
              <a:t>God Is In Control vs. 4 </a:t>
            </a:r>
          </a:p>
          <a:p>
            <a:r>
              <a:rPr lang="en-US" sz="6000" b="1" dirty="0">
                <a:latin typeface="Arial Black" panose="020B0A04020102020204" pitchFamily="34" charset="0"/>
              </a:rPr>
              <a:t>God Is Testing Us vs 5</a:t>
            </a:r>
            <a:endParaRPr lang="en-US" sz="6000" dirty="0">
              <a:latin typeface="Arial Black" panose="020B0A04020102020204" pitchFamily="34" charset="0"/>
            </a:endParaRPr>
          </a:p>
          <a:p>
            <a:r>
              <a:rPr lang="en-US" sz="6400" b="1" dirty="0">
                <a:latin typeface="Arial Black" panose="020B0A04020102020204" pitchFamily="34" charset="0"/>
              </a:rPr>
              <a:t>God Isn’t Done Yet vs. 6</a:t>
            </a:r>
          </a:p>
          <a:p>
            <a:r>
              <a:rPr lang="en-US" sz="6400" b="1" dirty="0">
                <a:latin typeface="Arial Black" panose="020B0A04020102020204" pitchFamily="34" charset="0"/>
              </a:rPr>
              <a:t>God Is Still For Us vs. 7</a:t>
            </a:r>
          </a:p>
          <a:p>
            <a:endParaRPr lang="en-US" sz="1400" dirty="0">
              <a:latin typeface="Arial Black" panose="020B0A04020102020204" pitchFamily="34" charset="0"/>
            </a:endParaRPr>
          </a:p>
          <a:p>
            <a:endParaRPr lang="en-US" sz="6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402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EF72A5-720F-3234-B9C0-A0588CA68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8C78F-2C1B-A162-4AF8-A36D5D7CF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2400" y="0"/>
            <a:ext cx="12496800" cy="64008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en-US" sz="1400" b="1" dirty="0">
              <a:latin typeface="Arial Black" panose="020B0A04020102020204" pitchFamily="34" charset="0"/>
            </a:endParaRPr>
          </a:p>
          <a:p>
            <a:pPr marL="109728" indent="0" algn="ctr">
              <a:buNone/>
            </a:pPr>
            <a:r>
              <a:rPr lang="en-US" sz="5900" b="1" u="sng" dirty="0">
                <a:latin typeface="Arial Black" panose="020B0A04020102020204" pitchFamily="34" charset="0"/>
              </a:rPr>
              <a:t>What Can The Righteous Do?</a:t>
            </a:r>
          </a:p>
          <a:p>
            <a:r>
              <a:rPr lang="en-US" sz="5800" b="1" dirty="0">
                <a:latin typeface="Arial Black" panose="020B0A04020102020204" pitchFamily="34" charset="0"/>
              </a:rPr>
              <a:t>We Cannot Run vs. 1</a:t>
            </a:r>
          </a:p>
          <a:p>
            <a:r>
              <a:rPr lang="en-US" sz="5800" b="1" dirty="0">
                <a:latin typeface="Arial Black" panose="020B0A04020102020204" pitchFamily="34" charset="0"/>
              </a:rPr>
              <a:t>Open Our Spiritual Eyes vs 2</a:t>
            </a:r>
          </a:p>
          <a:p>
            <a:r>
              <a:rPr lang="en-US" sz="5800" b="1" dirty="0">
                <a:latin typeface="Arial Black" panose="020B0A04020102020204" pitchFamily="34" charset="0"/>
              </a:rPr>
              <a:t>Pray For Our Nation</a:t>
            </a:r>
          </a:p>
          <a:p>
            <a:r>
              <a:rPr lang="en-US" sz="5800" b="1" dirty="0">
                <a:latin typeface="Arial Black" panose="020B0A04020102020204" pitchFamily="34" charset="0"/>
              </a:rPr>
              <a:t>Vote Moral Values</a:t>
            </a:r>
          </a:p>
          <a:p>
            <a:r>
              <a:rPr lang="en-US" sz="5800" b="1" dirty="0">
                <a:latin typeface="Arial Black" panose="020B0A04020102020204" pitchFamily="34" charset="0"/>
              </a:rPr>
              <a:t>Be Sure Your Family Is Saved </a:t>
            </a:r>
          </a:p>
          <a:p>
            <a:endParaRPr lang="en-US" sz="1400" dirty="0">
              <a:latin typeface="Arial Black" panose="020B0A04020102020204" pitchFamily="34" charset="0"/>
            </a:endParaRPr>
          </a:p>
          <a:p>
            <a:endParaRPr lang="en-US" sz="6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783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3EAD8-2C63-061C-2CDD-9BC5A7433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00845-D112-E495-A01A-52ACFFBB3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533400"/>
            <a:ext cx="12344400" cy="70866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en-US" sz="4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400" dirty="0">
              <a:latin typeface="Arial Black" panose="020B0A04020102020204" pitchFamily="34" charset="0"/>
            </a:endParaRPr>
          </a:p>
          <a:p>
            <a:pPr marL="109728" indent="0">
              <a:buNone/>
            </a:pPr>
            <a:r>
              <a:rPr lang="en-US" sz="5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Nova Ultra Bold" panose="020B0B02020104020203" pitchFamily="34" charset="0"/>
              </a:rPr>
              <a:t>"And when these things begin to come to pass, then look up, and lift up your heads; for your redemption draweth nigh</a:t>
            </a:r>
            <a:r>
              <a:rPr lang="en-US" sz="5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Nova Ultra Bold" panose="020B0B02020104020203" pitchFamily="34" charset="0"/>
              </a:rPr>
              <a:t>”</a:t>
            </a:r>
            <a:r>
              <a:rPr lang="en-US" sz="5800">
                <a:latin typeface="Gill Sans Nova Ultra Bold" panose="020B0B02020104020203" pitchFamily="34" charset="0"/>
              </a:rPr>
              <a:t>.     Luke </a:t>
            </a:r>
            <a:r>
              <a:rPr lang="en-US" sz="5800" dirty="0">
                <a:latin typeface="Gill Sans Nova Ultra Bold" panose="020B0B02020104020203" pitchFamily="34" charset="0"/>
              </a:rPr>
              <a:t>21:28</a:t>
            </a:r>
            <a:endParaRPr lang="en-US" sz="5800" b="1" dirty="0">
              <a:latin typeface="Gill Sans Nova Ultra Bold" panose="020B0B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716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196</TotalTime>
  <Words>274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Abadi</vt:lpstr>
      <vt:lpstr>Arial Black</vt:lpstr>
      <vt:lpstr>Gill Sans Nova Ultra Bold</vt:lpstr>
      <vt:lpstr>Lucida Sans Unicode</vt:lpstr>
      <vt:lpstr>Verdana</vt:lpstr>
      <vt:lpstr>Wingdings 2</vt:lpstr>
      <vt:lpstr>Wingdings 3</vt:lpstr>
      <vt:lpstr>Concourse</vt:lpstr>
      <vt:lpstr>When The Foundations Are Being Destroyed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Salvation from Start to Finish “God Keeps” </dc:title>
  <dc:creator>Paul</dc:creator>
  <cp:lastModifiedBy>Summers Baptist Church</cp:lastModifiedBy>
  <cp:revision>56</cp:revision>
  <dcterms:created xsi:type="dcterms:W3CDTF">2012-04-15T03:55:19Z</dcterms:created>
  <dcterms:modified xsi:type="dcterms:W3CDTF">2026-07-03T20:41:57Z</dcterms:modified>
</cp:coreProperties>
</file>