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876" y="1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9815D-5017-49DF-A5C5-CC429874F38A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6CE05FA-93E3-48F0-95DB-D78621F405A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9815D-5017-49DF-A5C5-CC429874F38A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E05FA-93E3-48F0-95DB-D78621F405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9815D-5017-49DF-A5C5-CC429874F38A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E05FA-93E3-48F0-95DB-D78621F405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9815D-5017-49DF-A5C5-CC429874F38A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E05FA-93E3-48F0-95DB-D78621F405A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10" name="Rounded Rectangle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9815D-5017-49DF-A5C5-CC429874F38A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76CE05FA-93E3-48F0-95DB-D78621F405A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9815D-5017-49DF-A5C5-CC429874F38A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E05FA-93E3-48F0-95DB-D78621F405A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9815D-5017-49DF-A5C5-CC429874F38A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E05FA-93E3-48F0-95DB-D78621F405A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9815D-5017-49DF-A5C5-CC429874F38A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E05FA-93E3-48F0-95DB-D78621F405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9815D-5017-49DF-A5C5-CC429874F38A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E05FA-93E3-48F0-95DB-D78621F405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9" name="Rounded Rectangle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9815D-5017-49DF-A5C5-CC429874F38A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E05FA-93E3-48F0-95DB-D78621F405A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9815D-5017-49DF-A5C5-CC429874F38A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76CE05FA-93E3-48F0-95DB-D78621F405A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Rectangle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C29815D-5017-49DF-A5C5-CC429874F38A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6CE05FA-93E3-48F0-95DB-D78621F405A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377846"/>
            <a:ext cx="12192000" cy="3429000"/>
          </a:xfrm>
        </p:spPr>
        <p:txBody>
          <a:bodyPr>
            <a:normAutofit fontScale="85000" lnSpcReduction="10000"/>
          </a:bodyPr>
          <a:lstStyle/>
          <a:p>
            <a:r>
              <a:rPr lang="en-US" sz="8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The Worlds Worst Missionary</a:t>
            </a:r>
          </a:p>
          <a:p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9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Jonah 1:1-17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371600"/>
          </a:xfrm>
        </p:spPr>
        <p:txBody>
          <a:bodyPr>
            <a:noAutofit/>
          </a:bodyPr>
          <a:lstStyle/>
          <a:p>
            <a:r>
              <a:rPr lang="en-US" sz="8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 To Jonah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"/>
            <a:ext cx="12039600" cy="6553200"/>
          </a:xfrm>
        </p:spPr>
        <p:txBody>
          <a:bodyPr>
            <a:noAutofit/>
          </a:bodyPr>
          <a:lstStyle/>
          <a:p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Genesis Predicts the 1</a:t>
            </a:r>
            <a:r>
              <a:rPr lang="en-US" sz="6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Coming             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Genesis 3:15</a:t>
            </a:r>
          </a:p>
          <a:p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Daniel Predicts the 2</a:t>
            </a:r>
            <a:r>
              <a:rPr lang="en-US" sz="6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Coming                    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Daniel 12:7-9</a:t>
            </a:r>
            <a:endParaRPr lang="en-US" sz="5400" b="1" dirty="0"/>
          </a:p>
          <a:p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Jonah Predicts the Resurrection     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Matt.12:40</a:t>
            </a:r>
          </a:p>
          <a:p>
            <a:endParaRPr lang="en-US" sz="3600" b="1" dirty="0"/>
          </a:p>
          <a:p>
            <a:endParaRPr lang="en-US" sz="3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5755BE-6C51-36A2-A3F3-DA81FFBD2CC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0" y="0"/>
            <a:ext cx="12039600" cy="6705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/>
              <a:t>Jonah 1</a:t>
            </a:r>
          </a:p>
        </p:txBody>
      </p:sp>
    </p:spTree>
    <p:extLst>
      <p:ext uri="{BB962C8B-B14F-4D97-AF65-F5344CB8AC3E}">
        <p14:creationId xmlns:p14="http://schemas.microsoft.com/office/powerpoint/2010/main" val="2452770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0"/>
            <a:ext cx="118110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Interpretation of the Book</a:t>
            </a:r>
          </a:p>
          <a:p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Mythological Approach</a:t>
            </a:r>
          </a:p>
          <a:p>
            <a:pPr marL="0" indent="0">
              <a:buNone/>
            </a:pP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Allegorical Method</a:t>
            </a:r>
          </a:p>
          <a:p>
            <a:pPr marL="0" indent="0">
              <a:buNone/>
            </a:pP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Literal Interpretation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76200"/>
            <a:ext cx="12115800" cy="6705599"/>
          </a:xfrm>
        </p:spPr>
        <p:txBody>
          <a:bodyPr>
            <a:noAutofit/>
          </a:bodyPr>
          <a:lstStyle/>
          <a:p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Account Presents Itself as Actual History</a:t>
            </a:r>
          </a:p>
          <a:p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The Author of 2</a:t>
            </a:r>
            <a:r>
              <a:rPr lang="en-US" sz="7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nd</a:t>
            </a: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 Kings Refers to Jonah II Kings 14:25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Jews and Early church Believed that it Was True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76200"/>
            <a:ext cx="12115800" cy="6705599"/>
          </a:xfrm>
        </p:spPr>
        <p:txBody>
          <a:bodyPr>
            <a:noAutofit/>
          </a:bodyPr>
          <a:lstStyle/>
          <a:p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Testified to a Literal Jonah Matt.12:38-39</a:t>
            </a:r>
          </a:p>
          <a:p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Greatest Enemies Were Wrong about Jonah  </a:t>
            </a:r>
          </a:p>
          <a:p>
            <a:pPr marL="0" indent="0">
              <a:buNone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Matt. 12:40-41</a:t>
            </a:r>
          </a:p>
        </p:txBody>
      </p:sp>
    </p:spTree>
    <p:extLst>
      <p:ext uri="{BB962C8B-B14F-4D97-AF65-F5344CB8AC3E}">
        <p14:creationId xmlns:p14="http://schemas.microsoft.com/office/powerpoint/2010/main" val="2558435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381000"/>
            <a:ext cx="12115800" cy="6400799"/>
          </a:xfrm>
        </p:spPr>
        <p:txBody>
          <a:bodyPr>
            <a:noAutofit/>
          </a:bodyPr>
          <a:lstStyle/>
          <a:p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It’s A True Story</a:t>
            </a:r>
          </a:p>
          <a:p>
            <a:pPr marL="0" indent="0">
              <a:buNone/>
            </a:pP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It’s A Short Story</a:t>
            </a:r>
          </a:p>
          <a:p>
            <a:pPr marL="0" indent="0">
              <a:buNone/>
            </a:pP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It’s A Revealing Story</a:t>
            </a:r>
          </a:p>
        </p:txBody>
      </p:sp>
    </p:spTree>
    <p:extLst>
      <p:ext uri="{BB962C8B-B14F-4D97-AF65-F5344CB8AC3E}">
        <p14:creationId xmlns:p14="http://schemas.microsoft.com/office/powerpoint/2010/main" val="8474457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88</TotalTime>
  <Words>102</Words>
  <Application>Microsoft Office PowerPoint</Application>
  <PresentationFormat>Widescreen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Franklin Gothic Book</vt:lpstr>
      <vt:lpstr>Perpetua</vt:lpstr>
      <vt:lpstr>Wingdings 2</vt:lpstr>
      <vt:lpstr>Equity</vt:lpstr>
      <vt:lpstr>Introduction To Jonah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Man on Mission</dc:title>
  <dc:creator>Paul Young</dc:creator>
  <cp:lastModifiedBy>Summers Baptist Church</cp:lastModifiedBy>
  <cp:revision>17</cp:revision>
  <dcterms:created xsi:type="dcterms:W3CDTF">2010-08-15T21:15:00Z</dcterms:created>
  <dcterms:modified xsi:type="dcterms:W3CDTF">2023-10-22T14:46:15Z</dcterms:modified>
</cp:coreProperties>
</file>