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65" r:id="rId4"/>
    <p:sldId id="271" r:id="rId5"/>
    <p:sldId id="303" r:id="rId6"/>
    <p:sldId id="259" r:id="rId7"/>
    <p:sldId id="260" r:id="rId8"/>
    <p:sldId id="300" r:id="rId9"/>
    <p:sldId id="305" r:id="rId10"/>
    <p:sldId id="304" r:id="rId11"/>
    <p:sldId id="306" r:id="rId12"/>
    <p:sldId id="295" r:id="rId13"/>
    <p:sldId id="272" r:id="rId14"/>
    <p:sldId id="268" r:id="rId15"/>
    <p:sldId id="289" r:id="rId16"/>
  </p:sldIdLst>
  <p:sldSz cx="12192000" cy="6858000"/>
  <p:notesSz cx="7010400" cy="9296400"/>
  <p:defaultTextStyle>
    <a:defPPr>
      <a:defRPr lang="en-US"/>
    </a:defPPr>
    <a:lvl1pPr marL="0" algn="l" defTabSz="827465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1pPr>
    <a:lvl2pPr marL="413733" algn="l" defTabSz="827465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2pPr>
    <a:lvl3pPr marL="827465" algn="l" defTabSz="827465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3pPr>
    <a:lvl4pPr marL="1241201" algn="l" defTabSz="827465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4pPr>
    <a:lvl5pPr marL="1654934" algn="l" defTabSz="827465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5pPr>
    <a:lvl6pPr marL="2068666" algn="l" defTabSz="827465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6pPr>
    <a:lvl7pPr marL="2482400" algn="l" defTabSz="827465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7pPr>
    <a:lvl8pPr marL="2896133" algn="l" defTabSz="827465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8pPr>
    <a:lvl9pPr marL="3309865" algn="l" defTabSz="827465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5120" userDrawn="1">
          <p15:clr>
            <a:srgbClr val="A4A3A4"/>
          </p15:clr>
        </p15:guide>
        <p15:guide id="3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2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039000E-F0A7-4BA3-95B9-5DF89A169653}" v="1" dt="2026-10-04T15:02:22.33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979"/>
    <p:restoredTop sz="94810"/>
  </p:normalViewPr>
  <p:slideViewPr>
    <p:cSldViewPr snapToGrid="0" snapToObjects="1">
      <p:cViewPr varScale="1">
        <p:scale>
          <a:sx n="61" d="100"/>
          <a:sy n="61" d="100"/>
        </p:scale>
        <p:origin x="84" y="342"/>
      </p:cViewPr>
      <p:guideLst>
        <p:guide orient="horz" pos="2160"/>
        <p:guide pos="512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ummers Baptist Church" userId="c7267abe811c1ba1" providerId="LiveId" clId="{0745378F-891A-436D-8619-5BCA7089CEF0}"/>
    <pc:docChg chg="custSel addSld modSld">
      <pc:chgData name="Summers Baptist Church" userId="c7267abe811c1ba1" providerId="LiveId" clId="{0745378F-891A-436D-8619-5BCA7089CEF0}" dt="2026-10-04T15:02:22.330" v="60"/>
      <pc:docMkLst>
        <pc:docMk/>
      </pc:docMkLst>
      <pc:sldChg chg="modSp mod">
        <pc:chgData name="Summers Baptist Church" userId="c7267abe811c1ba1" providerId="LiveId" clId="{0745378F-891A-436D-8619-5BCA7089CEF0}" dt="2026-10-04T15:01:50.222" v="59" actId="20577"/>
        <pc:sldMkLst>
          <pc:docMk/>
          <pc:sldMk cId="249339946" sldId="259"/>
        </pc:sldMkLst>
        <pc:spChg chg="mod">
          <ac:chgData name="Summers Baptist Church" userId="c7267abe811c1ba1" providerId="LiveId" clId="{0745378F-891A-436D-8619-5BCA7089CEF0}" dt="2026-10-04T15:01:50.222" v="59" actId="20577"/>
          <ac:spMkLst>
            <pc:docMk/>
            <pc:sldMk cId="249339946" sldId="259"/>
            <ac:spMk id="3" creationId="{00000000-0000-0000-0000-000000000000}"/>
          </ac:spMkLst>
        </pc:spChg>
      </pc:sldChg>
      <pc:sldChg chg="add">
        <pc:chgData name="Summers Baptist Church" userId="c7267abe811c1ba1" providerId="LiveId" clId="{0745378F-891A-436D-8619-5BCA7089CEF0}" dt="2026-10-04T15:02:22.330" v="60"/>
        <pc:sldMkLst>
          <pc:docMk/>
          <pc:sldMk cId="1195340453" sldId="295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500EFBA-DF09-400E-B39D-250DDAA9BA1C}" type="doc">
      <dgm:prSet loTypeId="urn:microsoft.com/office/officeart/2005/8/layout/hierarchy1" loCatId="hierarchy" qsTypeId="urn:microsoft.com/office/officeart/2005/8/quickstyle/simple1#1" qsCatId="simple" csTypeId="urn:microsoft.com/office/officeart/2005/8/colors/accent1_2#1" csCatId="accent1"/>
      <dgm:spPr/>
      <dgm:t>
        <a:bodyPr/>
        <a:lstStyle/>
        <a:p>
          <a:endParaRPr lang="en-US"/>
        </a:p>
      </dgm:t>
    </dgm:pt>
    <dgm:pt modelId="{A1A62A31-5E27-4F80-8113-58262F654C31}">
      <dgm:prSet/>
      <dgm:spPr/>
      <dgm:t>
        <a:bodyPr/>
        <a:lstStyle/>
        <a:p>
          <a:r>
            <a:rPr lang="en-US"/>
            <a:t>“…to Him be the glory in the church and in Christ Jesus to all generations forever and ever. Amen.” </a:t>
          </a:r>
        </a:p>
      </dgm:t>
    </dgm:pt>
    <dgm:pt modelId="{247A28FF-8FE3-4455-A204-F6B154769521}" type="parTrans" cxnId="{52D395AD-3145-4B14-BE7B-0DCCA045170B}">
      <dgm:prSet/>
      <dgm:spPr/>
      <dgm:t>
        <a:bodyPr/>
        <a:lstStyle/>
        <a:p>
          <a:endParaRPr lang="en-US"/>
        </a:p>
      </dgm:t>
    </dgm:pt>
    <dgm:pt modelId="{5A3891AA-67DA-45BD-B29C-E22FF89DA4E0}" type="sibTrans" cxnId="{52D395AD-3145-4B14-BE7B-0DCCA045170B}">
      <dgm:prSet/>
      <dgm:spPr/>
      <dgm:t>
        <a:bodyPr/>
        <a:lstStyle/>
        <a:p>
          <a:endParaRPr lang="en-US"/>
        </a:p>
      </dgm:t>
    </dgm:pt>
    <dgm:pt modelId="{AD748227-E791-4142-802E-D172B8CEDB4A}">
      <dgm:prSet/>
      <dgm:spPr/>
      <dgm:t>
        <a:bodyPr/>
        <a:lstStyle/>
        <a:p>
          <a:r>
            <a:rPr lang="en-US"/>
            <a:t>~ Ephesians 3:21 ~</a:t>
          </a:r>
        </a:p>
      </dgm:t>
    </dgm:pt>
    <dgm:pt modelId="{232D42D8-775C-4D3C-BF15-41E5F3E3289F}" type="parTrans" cxnId="{BBE1E980-D78B-4F53-930C-50F08ECC1E47}">
      <dgm:prSet/>
      <dgm:spPr/>
      <dgm:t>
        <a:bodyPr/>
        <a:lstStyle/>
        <a:p>
          <a:endParaRPr lang="en-US"/>
        </a:p>
      </dgm:t>
    </dgm:pt>
    <dgm:pt modelId="{DA24F4A5-178C-46C9-8844-3F43B215F385}" type="sibTrans" cxnId="{BBE1E980-D78B-4F53-930C-50F08ECC1E47}">
      <dgm:prSet/>
      <dgm:spPr/>
      <dgm:t>
        <a:bodyPr/>
        <a:lstStyle/>
        <a:p>
          <a:endParaRPr lang="en-US"/>
        </a:p>
      </dgm:t>
    </dgm:pt>
    <dgm:pt modelId="{836F0BCD-2C21-4ED8-8D3D-A6898368CBCF}" type="pres">
      <dgm:prSet presAssocID="{7500EFBA-DF09-400E-B39D-250DDAA9BA1C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7B92350E-33ED-4876-993A-2BD77597AF68}" type="pres">
      <dgm:prSet presAssocID="{A1A62A31-5E27-4F80-8113-58262F654C31}" presName="hierRoot1" presStyleCnt="0"/>
      <dgm:spPr/>
    </dgm:pt>
    <dgm:pt modelId="{D7F0F402-425C-40C2-ACAD-53A74E7505E1}" type="pres">
      <dgm:prSet presAssocID="{A1A62A31-5E27-4F80-8113-58262F654C31}" presName="composite" presStyleCnt="0"/>
      <dgm:spPr/>
    </dgm:pt>
    <dgm:pt modelId="{D93979DE-FD77-41DC-A33E-D1133108223A}" type="pres">
      <dgm:prSet presAssocID="{A1A62A31-5E27-4F80-8113-58262F654C31}" presName="background" presStyleLbl="node0" presStyleIdx="0" presStyleCnt="2"/>
      <dgm:spPr/>
    </dgm:pt>
    <dgm:pt modelId="{BEDA400F-5C93-46E0-BAF4-E5A040560E52}" type="pres">
      <dgm:prSet presAssocID="{A1A62A31-5E27-4F80-8113-58262F654C31}" presName="text" presStyleLbl="fgAcc0" presStyleIdx="0" presStyleCnt="2">
        <dgm:presLayoutVars>
          <dgm:chPref val="3"/>
        </dgm:presLayoutVars>
      </dgm:prSet>
      <dgm:spPr/>
    </dgm:pt>
    <dgm:pt modelId="{F1785CCB-543C-4734-9C8F-9C524AC0EE57}" type="pres">
      <dgm:prSet presAssocID="{A1A62A31-5E27-4F80-8113-58262F654C31}" presName="hierChild2" presStyleCnt="0"/>
      <dgm:spPr/>
    </dgm:pt>
    <dgm:pt modelId="{57B47507-0A0C-480E-BA0C-AA7D882B58A2}" type="pres">
      <dgm:prSet presAssocID="{AD748227-E791-4142-802E-D172B8CEDB4A}" presName="hierRoot1" presStyleCnt="0"/>
      <dgm:spPr/>
    </dgm:pt>
    <dgm:pt modelId="{931BC619-0BE3-45AC-8F2E-E9F7A987432E}" type="pres">
      <dgm:prSet presAssocID="{AD748227-E791-4142-802E-D172B8CEDB4A}" presName="composite" presStyleCnt="0"/>
      <dgm:spPr/>
    </dgm:pt>
    <dgm:pt modelId="{0C750FFB-DCF3-43D6-8F68-137588125589}" type="pres">
      <dgm:prSet presAssocID="{AD748227-E791-4142-802E-D172B8CEDB4A}" presName="background" presStyleLbl="node0" presStyleIdx="1" presStyleCnt="2"/>
      <dgm:spPr/>
    </dgm:pt>
    <dgm:pt modelId="{1E49AEE7-2417-4EA3-AA75-F6357621FCDA}" type="pres">
      <dgm:prSet presAssocID="{AD748227-E791-4142-802E-D172B8CEDB4A}" presName="text" presStyleLbl="fgAcc0" presStyleIdx="1" presStyleCnt="2">
        <dgm:presLayoutVars>
          <dgm:chPref val="3"/>
        </dgm:presLayoutVars>
      </dgm:prSet>
      <dgm:spPr/>
    </dgm:pt>
    <dgm:pt modelId="{1CE21797-CED0-40C9-8F0F-C6500FB02BA2}" type="pres">
      <dgm:prSet presAssocID="{AD748227-E791-4142-802E-D172B8CEDB4A}" presName="hierChild2" presStyleCnt="0"/>
      <dgm:spPr/>
    </dgm:pt>
  </dgm:ptLst>
  <dgm:cxnLst>
    <dgm:cxn modelId="{84BEED0C-AA5F-487A-A138-F48101BC3825}" type="presOf" srcId="{AD748227-E791-4142-802E-D172B8CEDB4A}" destId="{1E49AEE7-2417-4EA3-AA75-F6357621FCDA}" srcOrd="0" destOrd="0" presId="urn:microsoft.com/office/officeart/2005/8/layout/hierarchy1"/>
    <dgm:cxn modelId="{53980A53-AE81-49A5-AC69-DF008D087562}" type="presOf" srcId="{7500EFBA-DF09-400E-B39D-250DDAA9BA1C}" destId="{836F0BCD-2C21-4ED8-8D3D-A6898368CBCF}" srcOrd="0" destOrd="0" presId="urn:microsoft.com/office/officeart/2005/8/layout/hierarchy1"/>
    <dgm:cxn modelId="{6356F47F-49A4-4991-B05B-268E313EFA14}" type="presOf" srcId="{A1A62A31-5E27-4F80-8113-58262F654C31}" destId="{BEDA400F-5C93-46E0-BAF4-E5A040560E52}" srcOrd="0" destOrd="0" presId="urn:microsoft.com/office/officeart/2005/8/layout/hierarchy1"/>
    <dgm:cxn modelId="{BBE1E980-D78B-4F53-930C-50F08ECC1E47}" srcId="{7500EFBA-DF09-400E-B39D-250DDAA9BA1C}" destId="{AD748227-E791-4142-802E-D172B8CEDB4A}" srcOrd="1" destOrd="0" parTransId="{232D42D8-775C-4D3C-BF15-41E5F3E3289F}" sibTransId="{DA24F4A5-178C-46C9-8844-3F43B215F385}"/>
    <dgm:cxn modelId="{52D395AD-3145-4B14-BE7B-0DCCA045170B}" srcId="{7500EFBA-DF09-400E-B39D-250DDAA9BA1C}" destId="{A1A62A31-5E27-4F80-8113-58262F654C31}" srcOrd="0" destOrd="0" parTransId="{247A28FF-8FE3-4455-A204-F6B154769521}" sibTransId="{5A3891AA-67DA-45BD-B29C-E22FF89DA4E0}"/>
    <dgm:cxn modelId="{DB2299B1-9230-4A2B-ACF0-98A2845B55DF}" type="presParOf" srcId="{836F0BCD-2C21-4ED8-8D3D-A6898368CBCF}" destId="{7B92350E-33ED-4876-993A-2BD77597AF68}" srcOrd="0" destOrd="0" presId="urn:microsoft.com/office/officeart/2005/8/layout/hierarchy1"/>
    <dgm:cxn modelId="{4D17CACB-36F3-48F0-B65E-ECD337B0F8F4}" type="presParOf" srcId="{7B92350E-33ED-4876-993A-2BD77597AF68}" destId="{D7F0F402-425C-40C2-ACAD-53A74E7505E1}" srcOrd="0" destOrd="0" presId="urn:microsoft.com/office/officeart/2005/8/layout/hierarchy1"/>
    <dgm:cxn modelId="{4025F383-7D22-4E19-9675-5335AD9635C8}" type="presParOf" srcId="{D7F0F402-425C-40C2-ACAD-53A74E7505E1}" destId="{D93979DE-FD77-41DC-A33E-D1133108223A}" srcOrd="0" destOrd="0" presId="urn:microsoft.com/office/officeart/2005/8/layout/hierarchy1"/>
    <dgm:cxn modelId="{1D79D63C-A57F-4842-96F3-DD2BA0109B9F}" type="presParOf" srcId="{D7F0F402-425C-40C2-ACAD-53A74E7505E1}" destId="{BEDA400F-5C93-46E0-BAF4-E5A040560E52}" srcOrd="1" destOrd="0" presId="urn:microsoft.com/office/officeart/2005/8/layout/hierarchy1"/>
    <dgm:cxn modelId="{400B0CB9-4245-4B81-BA53-73FD0BD5A5A3}" type="presParOf" srcId="{7B92350E-33ED-4876-993A-2BD77597AF68}" destId="{F1785CCB-543C-4734-9C8F-9C524AC0EE57}" srcOrd="1" destOrd="0" presId="urn:microsoft.com/office/officeart/2005/8/layout/hierarchy1"/>
    <dgm:cxn modelId="{24C97D61-CFE6-4FFF-9F79-B59EF4776D8C}" type="presParOf" srcId="{836F0BCD-2C21-4ED8-8D3D-A6898368CBCF}" destId="{57B47507-0A0C-480E-BA0C-AA7D882B58A2}" srcOrd="1" destOrd="0" presId="urn:microsoft.com/office/officeart/2005/8/layout/hierarchy1"/>
    <dgm:cxn modelId="{53A10CDE-E150-4A92-A570-0A81F88F05A8}" type="presParOf" srcId="{57B47507-0A0C-480E-BA0C-AA7D882B58A2}" destId="{931BC619-0BE3-45AC-8F2E-E9F7A987432E}" srcOrd="0" destOrd="0" presId="urn:microsoft.com/office/officeart/2005/8/layout/hierarchy1"/>
    <dgm:cxn modelId="{04F41846-DA38-4CC5-B88D-5194B58E84EE}" type="presParOf" srcId="{931BC619-0BE3-45AC-8F2E-E9F7A987432E}" destId="{0C750FFB-DCF3-43D6-8F68-137588125589}" srcOrd="0" destOrd="0" presId="urn:microsoft.com/office/officeart/2005/8/layout/hierarchy1"/>
    <dgm:cxn modelId="{6493BE4E-706A-4EF8-8409-1A250B83CA55}" type="presParOf" srcId="{931BC619-0BE3-45AC-8F2E-E9F7A987432E}" destId="{1E49AEE7-2417-4EA3-AA75-F6357621FCDA}" srcOrd="1" destOrd="0" presId="urn:microsoft.com/office/officeart/2005/8/layout/hierarchy1"/>
    <dgm:cxn modelId="{80FCA0B4-85A4-4455-8497-21658F6595C4}" type="presParOf" srcId="{57B47507-0A0C-480E-BA0C-AA7D882B58A2}" destId="{1CE21797-CED0-40C9-8F0F-C6500FB02BA2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3979DE-FD77-41DC-A33E-D1133108223A}">
      <dsp:nvSpPr>
        <dsp:cNvPr id="0" name=""/>
        <dsp:cNvSpPr/>
      </dsp:nvSpPr>
      <dsp:spPr>
        <a:xfrm>
          <a:off x="900" y="216830"/>
          <a:ext cx="3161527" cy="200757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EDA400F-5C93-46E0-BAF4-E5A040560E52}">
      <dsp:nvSpPr>
        <dsp:cNvPr id="0" name=""/>
        <dsp:cNvSpPr/>
      </dsp:nvSpPr>
      <dsp:spPr>
        <a:xfrm>
          <a:off x="352181" y="550547"/>
          <a:ext cx="3161527" cy="200757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“…to Him be the glory in the church and in Christ Jesus to all generations forever and ever. Amen.” </a:t>
          </a:r>
        </a:p>
      </dsp:txBody>
      <dsp:txXfrm>
        <a:off x="410981" y="609347"/>
        <a:ext cx="3043927" cy="1889970"/>
      </dsp:txXfrm>
    </dsp:sp>
    <dsp:sp modelId="{0C750FFB-DCF3-43D6-8F68-137588125589}">
      <dsp:nvSpPr>
        <dsp:cNvPr id="0" name=""/>
        <dsp:cNvSpPr/>
      </dsp:nvSpPr>
      <dsp:spPr>
        <a:xfrm>
          <a:off x="3864990" y="216830"/>
          <a:ext cx="3161527" cy="200757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E49AEE7-2417-4EA3-AA75-F6357621FCDA}">
      <dsp:nvSpPr>
        <dsp:cNvPr id="0" name=""/>
        <dsp:cNvSpPr/>
      </dsp:nvSpPr>
      <dsp:spPr>
        <a:xfrm>
          <a:off x="4216271" y="550547"/>
          <a:ext cx="3161527" cy="200757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~ Ephesians 3:21 ~</a:t>
          </a:r>
        </a:p>
      </dsp:txBody>
      <dsp:txXfrm>
        <a:off x="4275071" y="609347"/>
        <a:ext cx="3043927" cy="188997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705209C6-B6AE-E34F-9E98-2DBCD55F2A51}" type="datetimeFigureOut">
              <a:rPr lang="en-US" smtClean="0"/>
              <a:pPr/>
              <a:t>10/4/2026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AB23949C-7A0E-6F47-95E0-2BCF5AC6641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4012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23949C-7A0E-6F47-95E0-2BCF5AC6641E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67611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3" y="2130448"/>
            <a:ext cx="10363200" cy="147002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1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205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309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412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51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61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721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823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F327D-5753-4F0C-9649-E640A9FD6C31}" type="datetimeFigureOut">
              <a:rPr lang="en-US" smtClean="0"/>
              <a:pPr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808FB-7360-4CE9-870B-743E4E1DDFE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4045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8000"/>
    </mc:Choice>
    <mc:Fallback xmlns="">
      <p:transition advTm="8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F327D-5753-4F0C-9649-E640A9FD6C31}" type="datetimeFigureOut">
              <a:rPr lang="en-US" smtClean="0"/>
              <a:pPr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808FB-7360-4CE9-870B-743E4E1DDFE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4904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8000"/>
    </mc:Choice>
    <mc:Fallback xmlns="">
      <p:transition advTm="8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5" y="4406910"/>
            <a:ext cx="10363200" cy="1362075"/>
          </a:xfrm>
        </p:spPr>
        <p:txBody>
          <a:bodyPr anchor="t"/>
          <a:lstStyle>
            <a:lvl1pPr algn="l">
              <a:defRPr sz="2625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5" y="2906722"/>
            <a:ext cx="10363200" cy="1500188"/>
          </a:xfrm>
        </p:spPr>
        <p:txBody>
          <a:bodyPr anchor="b"/>
          <a:lstStyle>
            <a:lvl1pPr marL="0" indent="0">
              <a:buNone/>
              <a:defRPr sz="1425">
                <a:solidFill>
                  <a:schemeClr val="tx1">
                    <a:tint val="75000"/>
                  </a:schemeClr>
                </a:solidFill>
              </a:defRPr>
            </a:lvl1pPr>
            <a:lvl2pPr marL="310300" indent="0">
              <a:buNone/>
              <a:defRPr sz="1275">
                <a:solidFill>
                  <a:schemeClr val="tx1">
                    <a:tint val="75000"/>
                  </a:schemeClr>
                </a:solidFill>
              </a:defRPr>
            </a:lvl2pPr>
            <a:lvl3pPr marL="620599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3pPr>
            <a:lvl4pPr marL="930901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241201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551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18618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1721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482399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F327D-5753-4F0C-9649-E640A9FD6C31}" type="datetimeFigureOut">
              <a:rPr lang="en-US" smtClean="0"/>
              <a:pPr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808FB-7360-4CE9-870B-743E4E1DDFE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1497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8000"/>
    </mc:Choice>
    <mc:Fallback xmlns="">
      <p:transition advTm="8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12" y="1600205"/>
            <a:ext cx="5384801" cy="4525965"/>
          </a:xfrm>
        </p:spPr>
        <p:txBody>
          <a:bodyPr/>
          <a:lstStyle>
            <a:lvl1pPr>
              <a:defRPr sz="1875"/>
            </a:lvl1pPr>
            <a:lvl2pPr>
              <a:defRPr sz="1575"/>
            </a:lvl2pPr>
            <a:lvl3pPr>
              <a:defRPr sz="1425"/>
            </a:lvl3pPr>
            <a:lvl4pPr>
              <a:defRPr sz="1275"/>
            </a:lvl4pPr>
            <a:lvl5pPr>
              <a:defRPr sz="1275"/>
            </a:lvl5pPr>
            <a:lvl6pPr>
              <a:defRPr sz="1275"/>
            </a:lvl6pPr>
            <a:lvl7pPr>
              <a:defRPr sz="1275"/>
            </a:lvl7pPr>
            <a:lvl8pPr>
              <a:defRPr sz="1275"/>
            </a:lvl8pPr>
            <a:lvl9pPr>
              <a:defRPr sz="127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5" y="1600205"/>
            <a:ext cx="5384801" cy="4525965"/>
          </a:xfrm>
        </p:spPr>
        <p:txBody>
          <a:bodyPr/>
          <a:lstStyle>
            <a:lvl1pPr>
              <a:defRPr sz="1875"/>
            </a:lvl1pPr>
            <a:lvl2pPr>
              <a:defRPr sz="1575"/>
            </a:lvl2pPr>
            <a:lvl3pPr>
              <a:defRPr sz="1425"/>
            </a:lvl3pPr>
            <a:lvl4pPr>
              <a:defRPr sz="1275"/>
            </a:lvl4pPr>
            <a:lvl5pPr>
              <a:defRPr sz="1275"/>
            </a:lvl5pPr>
            <a:lvl6pPr>
              <a:defRPr sz="1275"/>
            </a:lvl6pPr>
            <a:lvl7pPr>
              <a:defRPr sz="1275"/>
            </a:lvl7pPr>
            <a:lvl8pPr>
              <a:defRPr sz="1275"/>
            </a:lvl8pPr>
            <a:lvl9pPr>
              <a:defRPr sz="127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F327D-5753-4F0C-9649-E640A9FD6C31}" type="datetimeFigureOut">
              <a:rPr lang="en-US" smtClean="0"/>
              <a:pPr/>
              <a:t>10/4/2026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808FB-7360-4CE9-870B-743E4E1DDFE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4606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8000"/>
    </mc:Choice>
    <mc:Fallback xmlns="">
      <p:transition advTm="8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6"/>
            <a:ext cx="5386917" cy="639765"/>
          </a:xfrm>
        </p:spPr>
        <p:txBody>
          <a:bodyPr anchor="b"/>
          <a:lstStyle>
            <a:lvl1pPr marL="0" indent="0">
              <a:buNone/>
              <a:defRPr sz="1575" b="1"/>
            </a:lvl1pPr>
            <a:lvl2pPr marL="310300" indent="0">
              <a:buNone/>
              <a:defRPr sz="1425" b="1"/>
            </a:lvl2pPr>
            <a:lvl3pPr marL="620599" indent="0">
              <a:buNone/>
              <a:defRPr sz="1275" b="1"/>
            </a:lvl3pPr>
            <a:lvl4pPr marL="930901" indent="0">
              <a:buNone/>
              <a:defRPr sz="1050" b="1"/>
            </a:lvl4pPr>
            <a:lvl5pPr marL="1241201" indent="0">
              <a:buNone/>
              <a:defRPr sz="1050" b="1"/>
            </a:lvl5pPr>
            <a:lvl6pPr marL="1551500" indent="0">
              <a:buNone/>
              <a:defRPr sz="1050" b="1"/>
            </a:lvl6pPr>
            <a:lvl7pPr marL="1861800" indent="0">
              <a:buNone/>
              <a:defRPr sz="1050" b="1"/>
            </a:lvl7pPr>
            <a:lvl8pPr marL="2172100" indent="0">
              <a:buNone/>
              <a:defRPr sz="1050" b="1"/>
            </a:lvl8pPr>
            <a:lvl9pPr marL="2482399" indent="0">
              <a:buNone/>
              <a:defRPr sz="105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85"/>
            <a:ext cx="5386917" cy="3951285"/>
          </a:xfrm>
        </p:spPr>
        <p:txBody>
          <a:bodyPr/>
          <a:lstStyle>
            <a:lvl1pPr>
              <a:defRPr sz="1575"/>
            </a:lvl1pPr>
            <a:lvl2pPr>
              <a:defRPr sz="1425"/>
            </a:lvl2pPr>
            <a:lvl3pPr>
              <a:defRPr sz="1275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80" y="1535116"/>
            <a:ext cx="5389032" cy="639765"/>
          </a:xfrm>
        </p:spPr>
        <p:txBody>
          <a:bodyPr anchor="b"/>
          <a:lstStyle>
            <a:lvl1pPr marL="0" indent="0">
              <a:buNone/>
              <a:defRPr sz="1575" b="1"/>
            </a:lvl1pPr>
            <a:lvl2pPr marL="310300" indent="0">
              <a:buNone/>
              <a:defRPr sz="1425" b="1"/>
            </a:lvl2pPr>
            <a:lvl3pPr marL="620599" indent="0">
              <a:buNone/>
              <a:defRPr sz="1275" b="1"/>
            </a:lvl3pPr>
            <a:lvl4pPr marL="930901" indent="0">
              <a:buNone/>
              <a:defRPr sz="1050" b="1"/>
            </a:lvl4pPr>
            <a:lvl5pPr marL="1241201" indent="0">
              <a:buNone/>
              <a:defRPr sz="1050" b="1"/>
            </a:lvl5pPr>
            <a:lvl6pPr marL="1551500" indent="0">
              <a:buNone/>
              <a:defRPr sz="1050" b="1"/>
            </a:lvl6pPr>
            <a:lvl7pPr marL="1861800" indent="0">
              <a:buNone/>
              <a:defRPr sz="1050" b="1"/>
            </a:lvl7pPr>
            <a:lvl8pPr marL="2172100" indent="0">
              <a:buNone/>
              <a:defRPr sz="1050" b="1"/>
            </a:lvl8pPr>
            <a:lvl9pPr marL="2482399" indent="0">
              <a:buNone/>
              <a:defRPr sz="105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80" y="2174885"/>
            <a:ext cx="5389032" cy="3951285"/>
          </a:xfrm>
        </p:spPr>
        <p:txBody>
          <a:bodyPr/>
          <a:lstStyle>
            <a:lvl1pPr>
              <a:defRPr sz="1575"/>
            </a:lvl1pPr>
            <a:lvl2pPr>
              <a:defRPr sz="1425"/>
            </a:lvl2pPr>
            <a:lvl3pPr>
              <a:defRPr sz="1275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F327D-5753-4F0C-9649-E640A9FD6C31}" type="datetimeFigureOut">
              <a:rPr lang="en-US" smtClean="0"/>
              <a:pPr/>
              <a:t>10/4/2026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808FB-7360-4CE9-870B-743E4E1DDFE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830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8000"/>
    </mc:Choice>
    <mc:Fallback xmlns="">
      <p:transition advTm="8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F327D-5753-4F0C-9649-E640A9FD6C31}" type="datetimeFigureOut">
              <a:rPr lang="en-US" smtClean="0"/>
              <a:pPr/>
              <a:t>10/4/2026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808FB-7360-4CE9-870B-743E4E1DDFE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1925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8000"/>
    </mc:Choice>
    <mc:Fallback xmlns="">
      <p:transition advTm="8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F327D-5753-4F0C-9649-E640A9FD6C31}" type="datetimeFigureOut">
              <a:rPr lang="en-US" smtClean="0"/>
              <a:pPr/>
              <a:t>10/4/2026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808FB-7360-4CE9-870B-743E4E1DDFE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655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8000"/>
    </mc:Choice>
    <mc:Fallback xmlns="">
      <p:transition advTm="8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23" y="273058"/>
            <a:ext cx="4011084" cy="1162051"/>
          </a:xfrm>
        </p:spPr>
        <p:txBody>
          <a:bodyPr anchor="b"/>
          <a:lstStyle>
            <a:lvl1pPr algn="l">
              <a:defRPr sz="142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46" y="273073"/>
            <a:ext cx="6815665" cy="5853115"/>
          </a:xfrm>
        </p:spPr>
        <p:txBody>
          <a:bodyPr/>
          <a:lstStyle>
            <a:lvl1pPr>
              <a:defRPr sz="2100"/>
            </a:lvl1pPr>
            <a:lvl2pPr>
              <a:defRPr sz="1875"/>
            </a:lvl2pPr>
            <a:lvl3pPr>
              <a:defRPr sz="1575"/>
            </a:lvl3pPr>
            <a:lvl4pPr>
              <a:defRPr sz="1425"/>
            </a:lvl4pPr>
            <a:lvl5pPr>
              <a:defRPr sz="1425"/>
            </a:lvl5pPr>
            <a:lvl6pPr>
              <a:defRPr sz="1425"/>
            </a:lvl6pPr>
            <a:lvl7pPr>
              <a:defRPr sz="1425"/>
            </a:lvl7pPr>
            <a:lvl8pPr>
              <a:defRPr sz="1425"/>
            </a:lvl8pPr>
            <a:lvl9pPr>
              <a:defRPr sz="142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23" y="1435113"/>
            <a:ext cx="4011084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10300" indent="0">
              <a:buNone/>
              <a:defRPr sz="900"/>
            </a:lvl2pPr>
            <a:lvl3pPr marL="620599" indent="0">
              <a:buNone/>
              <a:defRPr sz="750"/>
            </a:lvl3pPr>
            <a:lvl4pPr marL="930901" indent="0">
              <a:buNone/>
              <a:defRPr sz="750"/>
            </a:lvl4pPr>
            <a:lvl5pPr marL="1241201" indent="0">
              <a:buNone/>
              <a:defRPr sz="750"/>
            </a:lvl5pPr>
            <a:lvl6pPr marL="1551500" indent="0">
              <a:buNone/>
              <a:defRPr sz="750"/>
            </a:lvl6pPr>
            <a:lvl7pPr marL="1861800" indent="0">
              <a:buNone/>
              <a:defRPr sz="750"/>
            </a:lvl7pPr>
            <a:lvl8pPr marL="2172100" indent="0">
              <a:buNone/>
              <a:defRPr sz="750"/>
            </a:lvl8pPr>
            <a:lvl9pPr marL="2482399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F327D-5753-4F0C-9649-E640A9FD6C31}" type="datetimeFigureOut">
              <a:rPr lang="en-US" smtClean="0"/>
              <a:pPr/>
              <a:t>10/4/2026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808FB-7360-4CE9-870B-743E4E1DDFE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0612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8000"/>
    </mc:Choice>
    <mc:Fallback xmlns="">
      <p:transition advTm="8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18"/>
            <a:ext cx="7315200" cy="566739"/>
          </a:xfrm>
        </p:spPr>
        <p:txBody>
          <a:bodyPr anchor="b"/>
          <a:lstStyle>
            <a:lvl1pPr algn="l">
              <a:defRPr sz="142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2100"/>
            </a:lvl1pPr>
            <a:lvl2pPr marL="310300" indent="0">
              <a:buNone/>
              <a:defRPr sz="1875"/>
            </a:lvl2pPr>
            <a:lvl3pPr marL="620599" indent="0">
              <a:buNone/>
              <a:defRPr sz="1575"/>
            </a:lvl3pPr>
            <a:lvl4pPr marL="930901" indent="0">
              <a:buNone/>
              <a:defRPr sz="1425"/>
            </a:lvl4pPr>
            <a:lvl5pPr marL="1241201" indent="0">
              <a:buNone/>
              <a:defRPr sz="1425"/>
            </a:lvl5pPr>
            <a:lvl6pPr marL="1551500" indent="0">
              <a:buNone/>
              <a:defRPr sz="1425"/>
            </a:lvl6pPr>
            <a:lvl7pPr marL="1861800" indent="0">
              <a:buNone/>
              <a:defRPr sz="1425"/>
            </a:lvl7pPr>
            <a:lvl8pPr marL="2172100" indent="0">
              <a:buNone/>
              <a:defRPr sz="1425"/>
            </a:lvl8pPr>
            <a:lvl9pPr marL="2482399" indent="0">
              <a:buNone/>
              <a:defRPr sz="1425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59"/>
            <a:ext cx="7315200" cy="804863"/>
          </a:xfrm>
        </p:spPr>
        <p:txBody>
          <a:bodyPr/>
          <a:lstStyle>
            <a:lvl1pPr marL="0" indent="0">
              <a:buNone/>
              <a:defRPr sz="1050"/>
            </a:lvl1pPr>
            <a:lvl2pPr marL="310300" indent="0">
              <a:buNone/>
              <a:defRPr sz="900"/>
            </a:lvl2pPr>
            <a:lvl3pPr marL="620599" indent="0">
              <a:buNone/>
              <a:defRPr sz="750"/>
            </a:lvl3pPr>
            <a:lvl4pPr marL="930901" indent="0">
              <a:buNone/>
              <a:defRPr sz="750"/>
            </a:lvl4pPr>
            <a:lvl5pPr marL="1241201" indent="0">
              <a:buNone/>
              <a:defRPr sz="750"/>
            </a:lvl5pPr>
            <a:lvl6pPr marL="1551500" indent="0">
              <a:buNone/>
              <a:defRPr sz="750"/>
            </a:lvl6pPr>
            <a:lvl7pPr marL="1861800" indent="0">
              <a:buNone/>
              <a:defRPr sz="750"/>
            </a:lvl7pPr>
            <a:lvl8pPr marL="2172100" indent="0">
              <a:buNone/>
              <a:defRPr sz="750"/>
            </a:lvl8pPr>
            <a:lvl9pPr marL="2482399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F327D-5753-4F0C-9649-E640A9FD6C31}" type="datetimeFigureOut">
              <a:rPr lang="en-US" smtClean="0"/>
              <a:pPr/>
              <a:t>10/4/2026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808FB-7360-4CE9-870B-743E4E1DDFE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5668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8000"/>
    </mc:Choice>
    <mc:Fallback xmlns="">
      <p:transition advTm="8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F327D-5753-4F0C-9649-E640A9FD6C31}" type="datetimeFigureOut">
              <a:rPr lang="en-US" smtClean="0"/>
              <a:pPr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808FB-7360-4CE9-870B-743E4E1DDFE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2558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8000"/>
    </mc:Choice>
    <mc:Fallback xmlns="">
      <p:transition advTm="8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10" y="274662"/>
            <a:ext cx="2743201" cy="585152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10" y="274662"/>
            <a:ext cx="8026401" cy="585152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F327D-5753-4F0C-9649-E640A9FD6C31}" type="datetimeFigureOut">
              <a:rPr lang="en-US" smtClean="0"/>
              <a:pPr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808FB-7360-4CE9-870B-743E4E1DDFE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2941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8000"/>
    </mc:Choice>
    <mc:Fallback xmlns="">
      <p:transition advTm="8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43"/>
            <a:ext cx="10972800" cy="1143000"/>
          </a:xfrm>
          <a:prstGeom prst="rect">
            <a:avLst/>
          </a:prstGeom>
        </p:spPr>
        <p:txBody>
          <a:bodyPr vert="horz" lIns="82747" tIns="41374" rIns="82747" bIns="41374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5"/>
            <a:ext cx="10972800" cy="4525965"/>
          </a:xfrm>
          <a:prstGeom prst="rect">
            <a:avLst/>
          </a:prstGeom>
        </p:spPr>
        <p:txBody>
          <a:bodyPr vert="horz" lIns="82747" tIns="41374" rIns="82747" bIns="41374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73"/>
            <a:ext cx="2844800" cy="365123"/>
          </a:xfrm>
          <a:prstGeom prst="rect">
            <a:avLst/>
          </a:prstGeom>
        </p:spPr>
        <p:txBody>
          <a:bodyPr vert="horz" lIns="82747" tIns="41374" rIns="82747" bIns="41374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4F327D-5753-4F0C-9649-E640A9FD6C31}" type="datetimeFigureOut">
              <a:rPr lang="en-US" smtClean="0"/>
              <a:pPr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3" y="6356373"/>
            <a:ext cx="3860800" cy="365123"/>
          </a:xfrm>
          <a:prstGeom prst="rect">
            <a:avLst/>
          </a:prstGeom>
        </p:spPr>
        <p:txBody>
          <a:bodyPr vert="horz" lIns="82747" tIns="41374" rIns="82747" bIns="41374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73"/>
            <a:ext cx="2844800" cy="365123"/>
          </a:xfrm>
          <a:prstGeom prst="rect">
            <a:avLst/>
          </a:prstGeom>
        </p:spPr>
        <p:txBody>
          <a:bodyPr vert="horz" lIns="82747" tIns="41374" rIns="82747" bIns="41374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1808FB-7360-4CE9-870B-743E4E1DDFE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04594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p14:dur="0" advTm="8000"/>
    </mc:Choice>
    <mc:Fallback xmlns="">
      <p:transition advTm="8000"/>
    </mc:Fallback>
  </mc:AlternateContent>
  <p:txStyles>
    <p:titleStyle>
      <a:lvl1pPr algn="ctr" defTabSz="620599" rtl="0" eaLnBrk="1" latinLnBrk="0" hangingPunct="1">
        <a:spcBef>
          <a:spcPct val="0"/>
        </a:spcBef>
        <a:buNone/>
        <a:defRPr sz="3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32725" indent="-232725" algn="l" defTabSz="620599" rtl="0" eaLnBrk="1" latinLnBrk="0" hangingPunct="1">
        <a:spcBef>
          <a:spcPct val="2000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04239" indent="-193939" algn="l" defTabSz="620599" rtl="0" eaLnBrk="1" latinLnBrk="0" hangingPunct="1">
        <a:spcBef>
          <a:spcPct val="20000"/>
        </a:spcBef>
        <a:buFont typeface="Arial" panose="020B0604020202020204" pitchFamily="34" charset="0"/>
        <a:buChar char="–"/>
        <a:defRPr sz="1875" kern="1200">
          <a:solidFill>
            <a:schemeClr val="tx1"/>
          </a:solidFill>
          <a:latin typeface="+mn-lt"/>
          <a:ea typeface="+mn-ea"/>
          <a:cs typeface="+mn-cs"/>
        </a:defRPr>
      </a:lvl2pPr>
      <a:lvl3pPr marL="775751" indent="-155150" algn="l" defTabSz="620599" rtl="0" eaLnBrk="1" latinLnBrk="0" hangingPunct="1">
        <a:spcBef>
          <a:spcPct val="20000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3pPr>
      <a:lvl4pPr marL="1086050" indent="-155150" algn="l" defTabSz="620599" rtl="0" eaLnBrk="1" latinLnBrk="0" hangingPunct="1">
        <a:spcBef>
          <a:spcPct val="20000"/>
        </a:spcBef>
        <a:buFont typeface="Arial" panose="020B0604020202020204" pitchFamily="34" charset="0"/>
        <a:buChar char="–"/>
        <a:defRPr sz="1425" kern="1200">
          <a:solidFill>
            <a:schemeClr val="tx1"/>
          </a:solidFill>
          <a:latin typeface="+mn-lt"/>
          <a:ea typeface="+mn-ea"/>
          <a:cs typeface="+mn-cs"/>
        </a:defRPr>
      </a:lvl4pPr>
      <a:lvl5pPr marL="1396349" indent="-155150" algn="l" defTabSz="620599" rtl="0" eaLnBrk="1" latinLnBrk="0" hangingPunct="1">
        <a:spcBef>
          <a:spcPct val="20000"/>
        </a:spcBef>
        <a:buFont typeface="Arial" panose="020B0604020202020204" pitchFamily="34" charset="0"/>
        <a:buChar char="»"/>
        <a:defRPr sz="1425" kern="1200">
          <a:solidFill>
            <a:schemeClr val="tx1"/>
          </a:solidFill>
          <a:latin typeface="+mn-lt"/>
          <a:ea typeface="+mn-ea"/>
          <a:cs typeface="+mn-cs"/>
        </a:defRPr>
      </a:lvl5pPr>
      <a:lvl6pPr marL="1706649" indent="-155150" algn="l" defTabSz="620599" rtl="0" eaLnBrk="1" latinLnBrk="0" hangingPunct="1">
        <a:spcBef>
          <a:spcPct val="20000"/>
        </a:spcBef>
        <a:buFont typeface="Arial" panose="020B0604020202020204" pitchFamily="34" charset="0"/>
        <a:buChar char="•"/>
        <a:defRPr sz="1425" kern="1200">
          <a:solidFill>
            <a:schemeClr val="tx1"/>
          </a:solidFill>
          <a:latin typeface="+mn-lt"/>
          <a:ea typeface="+mn-ea"/>
          <a:cs typeface="+mn-cs"/>
        </a:defRPr>
      </a:lvl6pPr>
      <a:lvl7pPr marL="2016950" indent="-155150" algn="l" defTabSz="620599" rtl="0" eaLnBrk="1" latinLnBrk="0" hangingPunct="1">
        <a:spcBef>
          <a:spcPct val="20000"/>
        </a:spcBef>
        <a:buFont typeface="Arial" panose="020B0604020202020204" pitchFamily="34" charset="0"/>
        <a:buChar char="•"/>
        <a:defRPr sz="1425" kern="1200">
          <a:solidFill>
            <a:schemeClr val="tx1"/>
          </a:solidFill>
          <a:latin typeface="+mn-lt"/>
          <a:ea typeface="+mn-ea"/>
          <a:cs typeface="+mn-cs"/>
        </a:defRPr>
      </a:lvl7pPr>
      <a:lvl8pPr marL="2327250" indent="-155150" algn="l" defTabSz="620599" rtl="0" eaLnBrk="1" latinLnBrk="0" hangingPunct="1">
        <a:spcBef>
          <a:spcPct val="20000"/>
        </a:spcBef>
        <a:buFont typeface="Arial" panose="020B0604020202020204" pitchFamily="34" charset="0"/>
        <a:buChar char="•"/>
        <a:defRPr sz="1425" kern="1200">
          <a:solidFill>
            <a:schemeClr val="tx1"/>
          </a:solidFill>
          <a:latin typeface="+mn-lt"/>
          <a:ea typeface="+mn-ea"/>
          <a:cs typeface="+mn-cs"/>
        </a:defRPr>
      </a:lvl8pPr>
      <a:lvl9pPr marL="2637550" indent="-155150" algn="l" defTabSz="620599" rtl="0" eaLnBrk="1" latinLnBrk="0" hangingPunct="1">
        <a:spcBef>
          <a:spcPct val="20000"/>
        </a:spcBef>
        <a:buFont typeface="Arial" panose="020B0604020202020204" pitchFamily="34" charset="0"/>
        <a:buChar char="•"/>
        <a:defRPr sz="142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20599" rtl="0" eaLnBrk="1" latinLnBrk="0" hangingPunct="1">
        <a:defRPr sz="1275" kern="1200">
          <a:solidFill>
            <a:schemeClr val="tx1"/>
          </a:solidFill>
          <a:latin typeface="+mn-lt"/>
          <a:ea typeface="+mn-ea"/>
          <a:cs typeface="+mn-cs"/>
        </a:defRPr>
      </a:lvl1pPr>
      <a:lvl2pPr marL="310300" algn="l" defTabSz="620599" rtl="0" eaLnBrk="1" latinLnBrk="0" hangingPunct="1">
        <a:defRPr sz="1275" kern="1200">
          <a:solidFill>
            <a:schemeClr val="tx1"/>
          </a:solidFill>
          <a:latin typeface="+mn-lt"/>
          <a:ea typeface="+mn-ea"/>
          <a:cs typeface="+mn-cs"/>
        </a:defRPr>
      </a:lvl2pPr>
      <a:lvl3pPr marL="620599" algn="l" defTabSz="620599" rtl="0" eaLnBrk="1" latinLnBrk="0" hangingPunct="1">
        <a:defRPr sz="1275" kern="1200">
          <a:solidFill>
            <a:schemeClr val="tx1"/>
          </a:solidFill>
          <a:latin typeface="+mn-lt"/>
          <a:ea typeface="+mn-ea"/>
          <a:cs typeface="+mn-cs"/>
        </a:defRPr>
      </a:lvl3pPr>
      <a:lvl4pPr marL="930901" algn="l" defTabSz="620599" rtl="0" eaLnBrk="1" latinLnBrk="0" hangingPunct="1">
        <a:defRPr sz="1275" kern="1200">
          <a:solidFill>
            <a:schemeClr val="tx1"/>
          </a:solidFill>
          <a:latin typeface="+mn-lt"/>
          <a:ea typeface="+mn-ea"/>
          <a:cs typeface="+mn-cs"/>
        </a:defRPr>
      </a:lvl4pPr>
      <a:lvl5pPr marL="1241201" algn="l" defTabSz="620599" rtl="0" eaLnBrk="1" latinLnBrk="0" hangingPunct="1">
        <a:defRPr sz="1275" kern="1200">
          <a:solidFill>
            <a:schemeClr val="tx1"/>
          </a:solidFill>
          <a:latin typeface="+mn-lt"/>
          <a:ea typeface="+mn-ea"/>
          <a:cs typeface="+mn-cs"/>
        </a:defRPr>
      </a:lvl5pPr>
      <a:lvl6pPr marL="1551500" algn="l" defTabSz="620599" rtl="0" eaLnBrk="1" latinLnBrk="0" hangingPunct="1">
        <a:defRPr sz="1275" kern="1200">
          <a:solidFill>
            <a:schemeClr val="tx1"/>
          </a:solidFill>
          <a:latin typeface="+mn-lt"/>
          <a:ea typeface="+mn-ea"/>
          <a:cs typeface="+mn-cs"/>
        </a:defRPr>
      </a:lvl6pPr>
      <a:lvl7pPr marL="1861800" algn="l" defTabSz="620599" rtl="0" eaLnBrk="1" latinLnBrk="0" hangingPunct="1">
        <a:defRPr sz="1275" kern="1200">
          <a:solidFill>
            <a:schemeClr val="tx1"/>
          </a:solidFill>
          <a:latin typeface="+mn-lt"/>
          <a:ea typeface="+mn-ea"/>
          <a:cs typeface="+mn-cs"/>
        </a:defRPr>
      </a:lvl7pPr>
      <a:lvl8pPr marL="2172100" algn="l" defTabSz="620599" rtl="0" eaLnBrk="1" latinLnBrk="0" hangingPunct="1">
        <a:defRPr sz="1275" kern="1200">
          <a:solidFill>
            <a:schemeClr val="tx1"/>
          </a:solidFill>
          <a:latin typeface="+mn-lt"/>
          <a:ea typeface="+mn-ea"/>
          <a:cs typeface="+mn-cs"/>
        </a:defRPr>
      </a:lvl8pPr>
      <a:lvl9pPr marL="2482399" algn="l" defTabSz="620599" rtl="0" eaLnBrk="1" latinLnBrk="0" hangingPunct="1">
        <a:defRPr sz="127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tif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22300" y="3905251"/>
            <a:ext cx="3175000" cy="267586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700" dirty="0">
                <a:latin typeface="Arial Black" panose="020B0A04020102020204" pitchFamily="34" charset="0"/>
              </a:rPr>
              <a:t>Pastor:</a:t>
            </a:r>
          </a:p>
          <a:p>
            <a:pPr marL="0" indent="0">
              <a:buNone/>
            </a:pPr>
            <a:r>
              <a:rPr lang="en-US" sz="2700" dirty="0">
                <a:latin typeface="Arial Black" panose="020B0A04020102020204" pitchFamily="34" charset="0"/>
              </a:rPr>
              <a:t>Paul W. Young</a:t>
            </a:r>
          </a:p>
          <a:p>
            <a:pPr marL="0" indent="0">
              <a:buNone/>
            </a:pPr>
            <a:r>
              <a:rPr lang="en-US" sz="2700" dirty="0">
                <a:latin typeface="Arial Black" panose="020B0A04020102020204" pitchFamily="34" charset="0"/>
              </a:rPr>
              <a:t>Youth Pastor:</a:t>
            </a:r>
          </a:p>
          <a:p>
            <a:pPr marL="0" indent="0">
              <a:buNone/>
            </a:pPr>
            <a:r>
              <a:rPr lang="en-US" sz="2700" dirty="0">
                <a:latin typeface="Arial Black" panose="020B0A04020102020204" pitchFamily="34" charset="0"/>
              </a:rPr>
              <a:t>Joel P. Young</a:t>
            </a:r>
          </a:p>
        </p:txBody>
      </p:sp>
      <p:pic>
        <p:nvPicPr>
          <p:cNvPr id="3" name="Picture 2" descr="A red background with white text">
            <a:extLst>
              <a:ext uri="{FF2B5EF4-FFF2-40B4-BE49-F238E27FC236}">
                <a16:creationId xmlns:a16="http://schemas.microsoft.com/office/drawing/2014/main" id="{1691B284-2002-97BF-1BA9-292401A5F8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3537" y="0"/>
            <a:ext cx="8924925" cy="3690976"/>
          </a:xfrm>
          <a:prstGeom prst="rect">
            <a:avLst/>
          </a:prstGeom>
        </p:spPr>
      </p:pic>
      <p:graphicFrame>
        <p:nvGraphicFramePr>
          <p:cNvPr id="10" name="TextBox 7">
            <a:extLst>
              <a:ext uri="{FF2B5EF4-FFF2-40B4-BE49-F238E27FC236}">
                <a16:creationId xmlns:a16="http://schemas.microsoft.com/office/drawing/2014/main" id="{0ACF86B8-AAB7-E58E-C9EE-01E07CD37951}"/>
              </a:ext>
            </a:extLst>
          </p:cNvPr>
          <p:cNvGraphicFramePr/>
          <p:nvPr/>
        </p:nvGraphicFramePr>
        <p:xfrm>
          <a:off x="3797300" y="3905251"/>
          <a:ext cx="7378700" cy="27749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993027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8000"/>
    </mc:Choice>
    <mc:Fallback xmlns="">
      <p:transition advTm="80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4" name="Rectangle 1043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5" name="sketch line">
            <a:extLst>
              <a:ext uri="{FF2B5EF4-FFF2-40B4-BE49-F238E27FC236}">
                <a16:creationId xmlns:a16="http://schemas.microsoft.com/office/drawing/2014/main" id="{CD8B4F24-440B-49E9-B85D-733523DC0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0936" y="2807208"/>
            <a:ext cx="3429000" cy="3410712"/>
          </a:xfrm>
        </p:spPr>
        <p:txBody>
          <a:bodyPr anchor="t">
            <a:normAutofit/>
          </a:bodyPr>
          <a:lstStyle/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200">
                <a:latin typeface="Arial Black" panose="020B0A04020102020204" pitchFamily="34" charset="0"/>
              </a:rPr>
              <a:t>Therefore, confess your sins to one another, and pray for one another so that you may be healed. The effective prayer of a righteous man can accomplish much. ~ James 5:16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197" r="-1" b="1113"/>
          <a:stretch/>
        </p:blipFill>
        <p:spPr bwMode="auto">
          <a:xfrm>
            <a:off x="4654296" y="1420295"/>
            <a:ext cx="6903720" cy="4017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92484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8000"/>
    </mc:Choice>
    <mc:Fallback xmlns="">
      <p:transition advTm="80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895601"/>
            <a:ext cx="10972800" cy="339447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000">
                <a:latin typeface="Arial Black" panose="020B0A04020102020204" pitchFamily="34" charset="0"/>
              </a:rPr>
              <a:t>Summers Missionary Baptist Church</a:t>
            </a:r>
          </a:p>
          <a:p>
            <a:pPr marL="0" indent="0">
              <a:buNone/>
            </a:pPr>
            <a:r>
              <a:rPr lang="en-US" sz="4000">
                <a:latin typeface="Arial Black" panose="020B0A04020102020204" pitchFamily="34" charset="0"/>
              </a:rPr>
              <a:t>@SummersBaptist</a:t>
            </a:r>
          </a:p>
          <a:p>
            <a:pPr marL="0" indent="0">
              <a:buNone/>
            </a:pPr>
            <a:r>
              <a:rPr lang="en-US" sz="4000">
                <a:latin typeface="Arial Black" panose="020B0A04020102020204" pitchFamily="34" charset="0"/>
              </a:rPr>
              <a:t>www.summersbaptistchurch.org    </a:t>
            </a:r>
            <a:endParaRPr lang="en-US" sz="4000" dirty="0">
              <a:latin typeface="Arial Black" panose="020B0A040201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41050" y="2895601"/>
            <a:ext cx="742950" cy="7200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0100" y="3665738"/>
            <a:ext cx="6858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6800" y="0"/>
            <a:ext cx="10007600" cy="2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9590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8000"/>
    </mc:Choice>
    <mc:Fallback xmlns="">
      <p:transition advTm="80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23E547B5-89CF-4EC0-96DE-25771AED07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3" name="Rectangle 1032">
            <a:extLst>
              <a:ext uri="{FF2B5EF4-FFF2-40B4-BE49-F238E27FC236}">
                <a16:creationId xmlns:a16="http://schemas.microsoft.com/office/drawing/2014/main" id="{3F0B8CEB-8279-4E5E-A0CE-1FC9F71736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782" y="0"/>
            <a:ext cx="7421217" cy="6857999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http://www.drycreekbaptist.org/wp-content/uploads/2014/04/missed.jpg"/>
          <p:cNvPicPr>
            <a:picLocks noChangeAspect="1" noChangeArrowheads="1"/>
          </p:cNvPicPr>
          <p:nvPr/>
        </p:nvPicPr>
        <p:blipFill rotWithShape="1">
          <a:blip r:embed="rId2" cstate="print"/>
          <a:srcRect t="439" r="-2" b="193"/>
          <a:stretch>
            <a:fillRect/>
          </a:stretch>
        </p:blipFill>
        <p:spPr bwMode="auto">
          <a:xfrm>
            <a:off x="20" y="10"/>
            <a:ext cx="6901711" cy="6857990"/>
          </a:xfrm>
          <a:custGeom>
            <a:avLst/>
            <a:gdLst/>
            <a:ahLst/>
            <a:cxnLst/>
            <a:rect l="l" t="t" r="r" b="b"/>
            <a:pathLst>
              <a:path w="6901731" h="6858000">
                <a:moveTo>
                  <a:pt x="0" y="0"/>
                </a:moveTo>
                <a:lnTo>
                  <a:pt x="6897896" y="5958"/>
                </a:lnTo>
                <a:lnTo>
                  <a:pt x="6866823" y="62592"/>
                </a:lnTo>
                <a:lnTo>
                  <a:pt x="6901731" y="89476"/>
                </a:lnTo>
                <a:lnTo>
                  <a:pt x="6901731" y="103833"/>
                </a:lnTo>
                <a:lnTo>
                  <a:pt x="6900034" y="110092"/>
                </a:lnTo>
                <a:lnTo>
                  <a:pt x="6901731" y="113679"/>
                </a:lnTo>
                <a:lnTo>
                  <a:pt x="6901731" y="405560"/>
                </a:lnTo>
                <a:lnTo>
                  <a:pt x="6900456" y="429509"/>
                </a:lnTo>
                <a:cubicBezTo>
                  <a:pt x="6892773" y="535647"/>
                  <a:pt x="6878314" y="537918"/>
                  <a:pt x="6886342" y="636808"/>
                </a:cubicBezTo>
                <a:cubicBezTo>
                  <a:pt x="6892506" y="756883"/>
                  <a:pt x="6864504" y="771443"/>
                  <a:pt x="6851784" y="839073"/>
                </a:cubicBezTo>
                <a:cubicBezTo>
                  <a:pt x="6838675" y="892655"/>
                  <a:pt x="6864124" y="961738"/>
                  <a:pt x="6845760" y="994930"/>
                </a:cubicBezTo>
                <a:cubicBezTo>
                  <a:pt x="6833572" y="1024166"/>
                  <a:pt x="6859282" y="1058905"/>
                  <a:pt x="6845601" y="1112932"/>
                </a:cubicBezTo>
                <a:cubicBezTo>
                  <a:pt x="6838700" y="1149910"/>
                  <a:pt x="6829138" y="1151035"/>
                  <a:pt x="6820235" y="1187433"/>
                </a:cubicBezTo>
                <a:cubicBezTo>
                  <a:pt x="6815504" y="1196464"/>
                  <a:pt x="6777707" y="1338549"/>
                  <a:pt x="6759643" y="1337010"/>
                </a:cubicBezTo>
                <a:cubicBezTo>
                  <a:pt x="6737660" y="1337296"/>
                  <a:pt x="6760650" y="1396341"/>
                  <a:pt x="6736375" y="1382272"/>
                </a:cubicBezTo>
                <a:cubicBezTo>
                  <a:pt x="6755741" y="1415836"/>
                  <a:pt x="6714675" y="1414567"/>
                  <a:pt x="6701292" y="1432111"/>
                </a:cubicBezTo>
                <a:cubicBezTo>
                  <a:pt x="6721110" y="1460185"/>
                  <a:pt x="6692106" y="1490815"/>
                  <a:pt x="6686578" y="1518624"/>
                </a:cubicBezTo>
                <a:cubicBezTo>
                  <a:pt x="6682512" y="1567002"/>
                  <a:pt x="6679579" y="1571443"/>
                  <a:pt x="6670824" y="1607743"/>
                </a:cubicBezTo>
                <a:cubicBezTo>
                  <a:pt x="6671133" y="1629590"/>
                  <a:pt x="6663161" y="1656870"/>
                  <a:pt x="6664392" y="1696405"/>
                </a:cubicBezTo>
                <a:cubicBezTo>
                  <a:pt x="6655686" y="1770486"/>
                  <a:pt x="6641938" y="1757082"/>
                  <a:pt x="6642880" y="1812372"/>
                </a:cubicBezTo>
                <a:cubicBezTo>
                  <a:pt x="6638579" y="1872475"/>
                  <a:pt x="6619231" y="1825476"/>
                  <a:pt x="6612547" y="1876437"/>
                </a:cubicBezTo>
                <a:cubicBezTo>
                  <a:pt x="6600695" y="1913834"/>
                  <a:pt x="6591061" y="1923231"/>
                  <a:pt x="6571760" y="1953331"/>
                </a:cubicBezTo>
                <a:cubicBezTo>
                  <a:pt x="6561039" y="1989021"/>
                  <a:pt x="6544090" y="2087896"/>
                  <a:pt x="6520213" y="2096455"/>
                </a:cubicBezTo>
                <a:lnTo>
                  <a:pt x="6492461" y="2188148"/>
                </a:lnTo>
                <a:cubicBezTo>
                  <a:pt x="6504372" y="2211333"/>
                  <a:pt x="6489131" y="2253220"/>
                  <a:pt x="6471854" y="2259117"/>
                </a:cubicBezTo>
                <a:cubicBezTo>
                  <a:pt x="6466151" y="2287829"/>
                  <a:pt x="6440452" y="2301346"/>
                  <a:pt x="6439832" y="2328334"/>
                </a:cubicBezTo>
                <a:cubicBezTo>
                  <a:pt x="6431013" y="2351201"/>
                  <a:pt x="6444250" y="2396409"/>
                  <a:pt x="6425162" y="2408211"/>
                </a:cubicBezTo>
                <a:lnTo>
                  <a:pt x="6417221" y="2427382"/>
                </a:lnTo>
                <a:lnTo>
                  <a:pt x="6425030" y="2464387"/>
                </a:lnTo>
                <a:lnTo>
                  <a:pt x="6406293" y="2472223"/>
                </a:lnTo>
                <a:cubicBezTo>
                  <a:pt x="6406862" y="2477277"/>
                  <a:pt x="6406486" y="2491723"/>
                  <a:pt x="6405400" y="2493547"/>
                </a:cubicBezTo>
                <a:lnTo>
                  <a:pt x="6374829" y="2532070"/>
                </a:lnTo>
                <a:cubicBezTo>
                  <a:pt x="6374597" y="2545374"/>
                  <a:pt x="6360976" y="2563797"/>
                  <a:pt x="6350864" y="2577422"/>
                </a:cubicBezTo>
                <a:cubicBezTo>
                  <a:pt x="6327056" y="2632768"/>
                  <a:pt x="6341262" y="2616275"/>
                  <a:pt x="6329174" y="2663854"/>
                </a:cubicBezTo>
                <a:cubicBezTo>
                  <a:pt x="6326303" y="2703642"/>
                  <a:pt x="6332854" y="2709643"/>
                  <a:pt x="6315095" y="2741507"/>
                </a:cubicBezTo>
                <a:cubicBezTo>
                  <a:pt x="6319921" y="2740191"/>
                  <a:pt x="6321925" y="2742004"/>
                  <a:pt x="6322463" y="2745641"/>
                </a:cubicBezTo>
                <a:cubicBezTo>
                  <a:pt x="6322245" y="2747982"/>
                  <a:pt x="6322027" y="2750323"/>
                  <a:pt x="6321808" y="2752663"/>
                </a:cubicBezTo>
                <a:lnTo>
                  <a:pt x="6314569" y="2756718"/>
                </a:lnTo>
                <a:cubicBezTo>
                  <a:pt x="6289324" y="2773686"/>
                  <a:pt x="6317551" y="2780051"/>
                  <a:pt x="6315211" y="2811618"/>
                </a:cubicBezTo>
                <a:cubicBezTo>
                  <a:pt x="6315620" y="2826627"/>
                  <a:pt x="6296047" y="2885298"/>
                  <a:pt x="6302211" y="2882314"/>
                </a:cubicBezTo>
                <a:lnTo>
                  <a:pt x="6286167" y="2949597"/>
                </a:lnTo>
                <a:cubicBezTo>
                  <a:pt x="6286401" y="2994618"/>
                  <a:pt x="6286615" y="2971464"/>
                  <a:pt x="6287037" y="3008578"/>
                </a:cubicBezTo>
                <a:cubicBezTo>
                  <a:pt x="6293795" y="3029535"/>
                  <a:pt x="6274405" y="3114154"/>
                  <a:pt x="6259150" y="3123139"/>
                </a:cubicBezTo>
                <a:cubicBezTo>
                  <a:pt x="6250085" y="3189063"/>
                  <a:pt x="6269067" y="3151280"/>
                  <a:pt x="6272249" y="3227854"/>
                </a:cubicBezTo>
                <a:cubicBezTo>
                  <a:pt x="6278775" y="3295842"/>
                  <a:pt x="6289216" y="3303765"/>
                  <a:pt x="6292288" y="3378383"/>
                </a:cubicBezTo>
                <a:cubicBezTo>
                  <a:pt x="6303894" y="3395995"/>
                  <a:pt x="6287498" y="3432581"/>
                  <a:pt x="6288328" y="3459618"/>
                </a:cubicBezTo>
                <a:cubicBezTo>
                  <a:pt x="6289158" y="3486653"/>
                  <a:pt x="6299937" y="3538735"/>
                  <a:pt x="6297272" y="3540603"/>
                </a:cubicBezTo>
                <a:cubicBezTo>
                  <a:pt x="6296849" y="3577379"/>
                  <a:pt x="6294184" y="3587943"/>
                  <a:pt x="6291001" y="3638374"/>
                </a:cubicBezTo>
                <a:cubicBezTo>
                  <a:pt x="6283026" y="3666794"/>
                  <a:pt x="6265833" y="3731744"/>
                  <a:pt x="6283592" y="3763609"/>
                </a:cubicBezTo>
                <a:cubicBezTo>
                  <a:pt x="6264286" y="3758340"/>
                  <a:pt x="6290177" y="3803150"/>
                  <a:pt x="6274068" y="3814506"/>
                </a:cubicBezTo>
                <a:cubicBezTo>
                  <a:pt x="6260645" y="3821643"/>
                  <a:pt x="6265372" y="3836902"/>
                  <a:pt x="6262850" y="3850454"/>
                </a:cubicBezTo>
                <a:cubicBezTo>
                  <a:pt x="6250418" y="3863479"/>
                  <a:pt x="6250660" y="3955243"/>
                  <a:pt x="6257357" y="3975474"/>
                </a:cubicBezTo>
                <a:cubicBezTo>
                  <a:pt x="6245091" y="4036737"/>
                  <a:pt x="6237535" y="4029237"/>
                  <a:pt x="6257889" y="4073155"/>
                </a:cubicBezTo>
                <a:cubicBezTo>
                  <a:pt x="6259272" y="4085906"/>
                  <a:pt x="6239882" y="4116397"/>
                  <a:pt x="6237441" y="4126638"/>
                </a:cubicBezTo>
                <a:lnTo>
                  <a:pt x="6245587" y="4172738"/>
                </a:lnTo>
                <a:lnTo>
                  <a:pt x="6235772" y="4176721"/>
                </a:lnTo>
                <a:lnTo>
                  <a:pt x="6233287" y="4195136"/>
                </a:lnTo>
                <a:lnTo>
                  <a:pt x="6234619" y="4280850"/>
                </a:lnTo>
                <a:cubicBezTo>
                  <a:pt x="6239453" y="4320763"/>
                  <a:pt x="6223309" y="4337596"/>
                  <a:pt x="6219318" y="4402526"/>
                </a:cubicBezTo>
                <a:cubicBezTo>
                  <a:pt x="6205466" y="4516209"/>
                  <a:pt x="6216183" y="4588729"/>
                  <a:pt x="6216810" y="4651172"/>
                </a:cubicBezTo>
                <a:cubicBezTo>
                  <a:pt x="6217673" y="4756959"/>
                  <a:pt x="6228654" y="4824005"/>
                  <a:pt x="6225945" y="4916779"/>
                </a:cubicBezTo>
                <a:cubicBezTo>
                  <a:pt x="6217032" y="4993010"/>
                  <a:pt x="6264271" y="4984591"/>
                  <a:pt x="6230174" y="5051379"/>
                </a:cubicBezTo>
                <a:cubicBezTo>
                  <a:pt x="6235713" y="5056951"/>
                  <a:pt x="6239420" y="5163714"/>
                  <a:pt x="6242600" y="5170879"/>
                </a:cubicBezTo>
                <a:lnTo>
                  <a:pt x="6235996" y="5216428"/>
                </a:lnTo>
                <a:lnTo>
                  <a:pt x="6214638" y="5285298"/>
                </a:lnTo>
                <a:cubicBezTo>
                  <a:pt x="6211392" y="5297492"/>
                  <a:pt x="6225576" y="5312063"/>
                  <a:pt x="6228432" y="5317696"/>
                </a:cubicBezTo>
                <a:lnTo>
                  <a:pt x="6246496" y="5398787"/>
                </a:lnTo>
                <a:lnTo>
                  <a:pt x="6244793" y="5399530"/>
                </a:lnTo>
                <a:lnTo>
                  <a:pt x="6241695" y="5406948"/>
                </a:lnTo>
                <a:lnTo>
                  <a:pt x="6267461" y="5499413"/>
                </a:lnTo>
                <a:cubicBezTo>
                  <a:pt x="6285387" y="5533848"/>
                  <a:pt x="6284888" y="5550029"/>
                  <a:pt x="6295987" y="5582659"/>
                </a:cubicBezTo>
                <a:cubicBezTo>
                  <a:pt x="6311253" y="5681724"/>
                  <a:pt x="6295439" y="5695558"/>
                  <a:pt x="6364803" y="5784263"/>
                </a:cubicBezTo>
                <a:cubicBezTo>
                  <a:pt x="6379348" y="5818651"/>
                  <a:pt x="6412475" y="5906802"/>
                  <a:pt x="6423050" y="5922637"/>
                </a:cubicBezTo>
                <a:cubicBezTo>
                  <a:pt x="6445210" y="5973612"/>
                  <a:pt x="6468179" y="6023873"/>
                  <a:pt x="6497767" y="6090108"/>
                </a:cubicBezTo>
                <a:cubicBezTo>
                  <a:pt x="6571895" y="6150548"/>
                  <a:pt x="6572491" y="6236583"/>
                  <a:pt x="6606710" y="6281543"/>
                </a:cubicBezTo>
                <a:cubicBezTo>
                  <a:pt x="6633675" y="6335892"/>
                  <a:pt x="6654357" y="6388782"/>
                  <a:pt x="6667540" y="6443715"/>
                </a:cubicBezTo>
                <a:cubicBezTo>
                  <a:pt x="6685192" y="6466826"/>
                  <a:pt x="6650500" y="6508701"/>
                  <a:pt x="6659722" y="6550105"/>
                </a:cubicBezTo>
                <a:cubicBezTo>
                  <a:pt x="6665926" y="6645044"/>
                  <a:pt x="6669126" y="6627536"/>
                  <a:pt x="6671805" y="6687397"/>
                </a:cubicBezTo>
                <a:cubicBezTo>
                  <a:pt x="6682671" y="6733683"/>
                  <a:pt x="6665210" y="6772117"/>
                  <a:pt x="6669658" y="6806602"/>
                </a:cubicBezTo>
                <a:cubicBezTo>
                  <a:pt x="6661174" y="6812658"/>
                  <a:pt x="6667097" y="6831470"/>
                  <a:pt x="6675783" y="6850325"/>
                </a:cubicBezTo>
                <a:lnTo>
                  <a:pt x="6679704" y="6858000"/>
                </a:lnTo>
                <a:lnTo>
                  <a:pt x="4532241" y="6858000"/>
                </a:lnTo>
                <a:lnTo>
                  <a:pt x="1208596" y="6858000"/>
                </a:lnTo>
                <a:lnTo>
                  <a:pt x="0" y="6858000"/>
                </a:lnTo>
                <a:close/>
              </a:path>
            </a:pathLst>
          </a:custGeom>
          <a:noFill/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20465" y="2194102"/>
            <a:ext cx="4140013" cy="390858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000">
                <a:latin typeface="Arial Black" panose="020B0A04020102020204" pitchFamily="34" charset="0"/>
              </a:rPr>
              <a:t>Our Weekly Sermon Slides, Welcome Slides, and Bulletins are now available on our website.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8000"/>
    </mc:Choice>
    <mc:Fallback xmlns="">
      <p:transition advTm="80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D13EC9-A493-47BA-A108-748506B2041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391412" y="769066"/>
            <a:ext cx="4561995" cy="498562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000" dirty="0"/>
              <a:t>We now have a church app…</a:t>
            </a:r>
          </a:p>
          <a:p>
            <a:pPr marL="0" indent="0" algn="ctr">
              <a:buNone/>
            </a:pPr>
            <a:endParaRPr lang="en-US" sz="4000" dirty="0"/>
          </a:p>
          <a:p>
            <a:pPr marL="0" indent="0" algn="ctr">
              <a:buNone/>
            </a:pPr>
            <a:r>
              <a:rPr lang="en-US" sz="4000" dirty="0"/>
              <a:t>Download “</a:t>
            </a:r>
            <a:r>
              <a:rPr lang="en-US" sz="4000" dirty="0" err="1"/>
              <a:t>Churchflare</a:t>
            </a:r>
            <a:r>
              <a:rPr lang="en-US" sz="4000" dirty="0"/>
              <a:t>” and search for Summers Baptist Church</a:t>
            </a:r>
          </a:p>
        </p:txBody>
      </p:sp>
      <p:pic>
        <p:nvPicPr>
          <p:cNvPr id="4" name="Picture 3" descr="Text&#10;&#10;Description automatically generated">
            <a:extLst>
              <a:ext uri="{FF2B5EF4-FFF2-40B4-BE49-F238E27FC236}">
                <a16:creationId xmlns:a16="http://schemas.microsoft.com/office/drawing/2014/main" id="{1B15DD5C-38E4-4426-8072-53E8F0DF78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730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8000"/>
    </mc:Choice>
    <mc:Fallback xmlns="">
      <p:transition advTm="80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4" name="Rectangle 1073">
            <a:extLst>
              <a:ext uri="{FF2B5EF4-FFF2-40B4-BE49-F238E27FC236}">
                <a16:creationId xmlns:a16="http://schemas.microsoft.com/office/drawing/2014/main" id="{D7A453D2-15D8-4403-815F-291FA16340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5" name="Rectangle 1074">
            <a:extLst>
              <a:ext uri="{FF2B5EF4-FFF2-40B4-BE49-F238E27FC236}">
                <a16:creationId xmlns:a16="http://schemas.microsoft.com/office/drawing/2014/main" id="{8161EA6B-09CA-445B-AB0D-8DF76FA92D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tx1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76" name="Group 1075">
            <a:extLst>
              <a:ext uri="{FF2B5EF4-FFF2-40B4-BE49-F238E27FC236}">
                <a16:creationId xmlns:a16="http://schemas.microsoft.com/office/drawing/2014/main" id="{1EA1DAFF-CECA-492F-BFA1-22C64956B8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" y="2075420"/>
            <a:ext cx="12048729" cy="4093306"/>
            <a:chOff x="1" y="2075420"/>
            <a:chExt cx="12048729" cy="4093306"/>
          </a:xfrm>
        </p:grpSpPr>
        <p:sp>
          <p:nvSpPr>
            <p:cNvPr id="1036" name="Oval 1035">
              <a:extLst>
                <a:ext uri="{FF2B5EF4-FFF2-40B4-BE49-F238E27FC236}">
                  <a16:creationId xmlns:a16="http://schemas.microsoft.com/office/drawing/2014/main" id="{5D3D3744-142C-4653-90AB-546FE6B849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7942191" y="2507571"/>
              <a:ext cx="3563871" cy="3563871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7" name="Oval 1036">
              <a:extLst>
                <a:ext uri="{FF2B5EF4-FFF2-40B4-BE49-F238E27FC236}">
                  <a16:creationId xmlns:a16="http://schemas.microsoft.com/office/drawing/2014/main" id="{0BC69CAC-820B-41BA-BFCA-79B4557683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435065" y="4048931"/>
              <a:ext cx="1381607" cy="1381607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8" name="Oval 1037">
              <a:extLst>
                <a:ext uri="{FF2B5EF4-FFF2-40B4-BE49-F238E27FC236}">
                  <a16:creationId xmlns:a16="http://schemas.microsoft.com/office/drawing/2014/main" id="{3D205E7A-88AB-4C4B-B8D1-5A76AA878B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" y="2075420"/>
              <a:ext cx="3144364" cy="3144364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20000"/>
                  </a:schemeClr>
                </a:gs>
                <a:gs pos="100000">
                  <a:schemeClr val="tx2">
                    <a:lumMod val="50000"/>
                    <a:alpha val="1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9" name="Oval 1038">
              <a:extLst>
                <a:ext uri="{FF2B5EF4-FFF2-40B4-BE49-F238E27FC236}">
                  <a16:creationId xmlns:a16="http://schemas.microsoft.com/office/drawing/2014/main" id="{0D4286E9-8501-4EBF-874C-74897B4B6F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2600000">
              <a:off x="10150845" y="4270841"/>
              <a:ext cx="1897885" cy="1897885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10000"/>
                  </a:schemeClr>
                </a:gs>
                <a:gs pos="100000">
                  <a:schemeClr val="tx2">
                    <a:lumMod val="75000"/>
                    <a:alpha val="2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40" name="Oval 1039">
              <a:extLst>
                <a:ext uri="{FF2B5EF4-FFF2-40B4-BE49-F238E27FC236}">
                  <a16:creationId xmlns:a16="http://schemas.microsoft.com/office/drawing/2014/main" id="{45586ADC-910E-45C9-BAB4-CB0EFBEE5B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046780" y="3040492"/>
              <a:ext cx="2579322" cy="2579322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1" name="Oval 1040">
              <a:extLst>
                <a:ext uri="{FF2B5EF4-FFF2-40B4-BE49-F238E27FC236}">
                  <a16:creationId xmlns:a16="http://schemas.microsoft.com/office/drawing/2014/main" id="{DAB594C5-5BB0-49AE-8AAC-AE40A6F8A3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224640" y="3193975"/>
              <a:ext cx="2243193" cy="2243193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1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77" name="Rectangle 1076">
            <a:extLst>
              <a:ext uri="{FF2B5EF4-FFF2-40B4-BE49-F238E27FC236}">
                <a16:creationId xmlns:a16="http://schemas.microsoft.com/office/drawing/2014/main" id="{B8114C98-A349-4111-A123-E8EAB86ABE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438146" y="1042605"/>
            <a:ext cx="2796461" cy="711252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alpha val="0"/>
                </a:schemeClr>
              </a:gs>
              <a:gs pos="100000">
                <a:schemeClr val="tx2">
                  <a:lumMod val="75000"/>
                  <a:alpha val="1000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78" name="Group 1077">
            <a:extLst>
              <a:ext uri="{FF2B5EF4-FFF2-40B4-BE49-F238E27FC236}">
                <a16:creationId xmlns:a16="http://schemas.microsoft.com/office/drawing/2014/main" id="{670FB431-AE18-414D-92F4-1D12D19911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259539" y="317578"/>
            <a:ext cx="548640" cy="549007"/>
            <a:chOff x="7029447" y="3514725"/>
            <a:chExt cx="1285875" cy="549007"/>
          </a:xfrm>
        </p:grpSpPr>
        <p:cxnSp>
          <p:nvCxnSpPr>
            <p:cNvPr id="1046" name="Straight Connector 1045">
              <a:extLst>
                <a:ext uri="{FF2B5EF4-FFF2-40B4-BE49-F238E27FC236}">
                  <a16:creationId xmlns:a16="http://schemas.microsoft.com/office/drawing/2014/main" id="{24467063-D74E-4D42-8790-B9F6D69584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7" name="Straight Connector 1046">
              <a:extLst>
                <a:ext uri="{FF2B5EF4-FFF2-40B4-BE49-F238E27FC236}">
                  <a16:creationId xmlns:a16="http://schemas.microsoft.com/office/drawing/2014/main" id="{A1D19BAC-1681-47BC-AAF5-92FAFFF6F4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8" name="Straight Connector 1047">
              <a:extLst>
                <a:ext uri="{FF2B5EF4-FFF2-40B4-BE49-F238E27FC236}">
                  <a16:creationId xmlns:a16="http://schemas.microsoft.com/office/drawing/2014/main" id="{94347C2B-E846-452C-97AA-7E254FC1CE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9" name="Straight Connector 1048">
              <a:extLst>
                <a:ext uri="{FF2B5EF4-FFF2-40B4-BE49-F238E27FC236}">
                  <a16:creationId xmlns:a16="http://schemas.microsoft.com/office/drawing/2014/main" id="{10EA2B35-7959-4C2A-84AA-FF5D94FEDE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26" name="Picture 2" descr="A picture containing clipart&#10;&#10;Description automatically generate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83" r="1" b="7704"/>
          <a:stretch>
            <a:fillRect/>
          </a:stretch>
        </p:blipFill>
        <p:spPr bwMode="auto">
          <a:xfrm>
            <a:off x="626590" y="317578"/>
            <a:ext cx="10851111" cy="3508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79" name="Group 1078">
            <a:extLst>
              <a:ext uri="{FF2B5EF4-FFF2-40B4-BE49-F238E27FC236}">
                <a16:creationId xmlns:a16="http://schemas.microsoft.com/office/drawing/2014/main" id="{AF19A774-30A5-488B-9BAF-629C644029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6200000">
            <a:off x="474192" y="482489"/>
            <a:ext cx="304800" cy="429768"/>
            <a:chOff x="215328" y="-46937"/>
            <a:chExt cx="304800" cy="2773841"/>
          </a:xfrm>
        </p:grpSpPr>
        <p:cxnSp>
          <p:nvCxnSpPr>
            <p:cNvPr id="1052" name="Straight Connector 1051">
              <a:extLst>
                <a:ext uri="{FF2B5EF4-FFF2-40B4-BE49-F238E27FC236}">
                  <a16:creationId xmlns:a16="http://schemas.microsoft.com/office/drawing/2014/main" id="{291EBF88-5B98-4258-A542-14C3AF2E52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53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3" name="Straight Connector 1052">
              <a:extLst>
                <a:ext uri="{FF2B5EF4-FFF2-40B4-BE49-F238E27FC236}">
                  <a16:creationId xmlns:a16="http://schemas.microsoft.com/office/drawing/2014/main" id="{8FBC2D58-9E3C-490D-BD7A-61EF07EA79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69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4" name="Straight Connector 1053">
              <a:extLst>
                <a:ext uri="{FF2B5EF4-FFF2-40B4-BE49-F238E27FC236}">
                  <a16:creationId xmlns:a16="http://schemas.microsoft.com/office/drawing/2014/main" id="{B6CF1BB4-1C1D-4EDE-BA26-0243FCF83B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85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5" name="Straight Connector 1054">
              <a:extLst>
                <a:ext uri="{FF2B5EF4-FFF2-40B4-BE49-F238E27FC236}">
                  <a16:creationId xmlns:a16="http://schemas.microsoft.com/office/drawing/2014/main" id="{00C83729-E02F-4512-AFE7-F4792228BD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01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80" name="Rectangle 1079">
            <a:extLst>
              <a:ext uri="{FF2B5EF4-FFF2-40B4-BE49-F238E27FC236}">
                <a16:creationId xmlns:a16="http://schemas.microsoft.com/office/drawing/2014/main" id="{E2D3D3F2-ABBB-4453-B1C5-1BEBF7E4DD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" y="6140785"/>
            <a:ext cx="6095997" cy="711252"/>
          </a:xfrm>
          <a:prstGeom prst="rect">
            <a:avLst/>
          </a:prstGeom>
          <a:gradFill flip="none" rotWithShape="1">
            <a:gsLst>
              <a:gs pos="10000">
                <a:schemeClr val="tx2">
                  <a:lumMod val="50000"/>
                  <a:alpha val="10000"/>
                </a:schemeClr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81" name="Group 1080">
            <a:extLst>
              <a:ext uri="{FF2B5EF4-FFF2-40B4-BE49-F238E27FC236}">
                <a16:creationId xmlns:a16="http://schemas.microsoft.com/office/drawing/2014/main" id="{8214E4A5-A0D2-42C4-8D14-D2A7E495F0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16345" y="5940560"/>
            <a:ext cx="1285875" cy="549007"/>
            <a:chOff x="7029447" y="3514725"/>
            <a:chExt cx="1285875" cy="549007"/>
          </a:xfrm>
        </p:grpSpPr>
        <p:cxnSp>
          <p:nvCxnSpPr>
            <p:cNvPr id="1060" name="Straight Connector 1059">
              <a:extLst>
                <a:ext uri="{FF2B5EF4-FFF2-40B4-BE49-F238E27FC236}">
                  <a16:creationId xmlns:a16="http://schemas.microsoft.com/office/drawing/2014/main" id="{7494D7A0-6B21-41E8-A7D3-0033BBB791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1" name="Straight Connector 1060">
              <a:extLst>
                <a:ext uri="{FF2B5EF4-FFF2-40B4-BE49-F238E27FC236}">
                  <a16:creationId xmlns:a16="http://schemas.microsoft.com/office/drawing/2014/main" id="{1E141D7D-32B0-448E-A666-EA8703AFCF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2" name="Straight Connector 1061">
              <a:extLst>
                <a:ext uri="{FF2B5EF4-FFF2-40B4-BE49-F238E27FC236}">
                  <a16:creationId xmlns:a16="http://schemas.microsoft.com/office/drawing/2014/main" id="{8D87E268-6345-420F-8B97-B37ED04100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3" name="Straight Connector 1062">
              <a:extLst>
                <a:ext uri="{FF2B5EF4-FFF2-40B4-BE49-F238E27FC236}">
                  <a16:creationId xmlns:a16="http://schemas.microsoft.com/office/drawing/2014/main" id="{35E1622E-7FA6-4760-A2BF-A8105EBF7B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6590" y="4018143"/>
            <a:ext cx="10952385" cy="2129599"/>
          </a:xfrm>
          <a:noFill/>
        </p:spPr>
        <p:txBody>
          <a:bodyPr anchor="t">
            <a:noAutofit/>
          </a:bodyPr>
          <a:lstStyle/>
          <a:p>
            <a:pPr marL="0" indent="0" algn="ctr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3600" dirty="0">
                <a:solidFill>
                  <a:schemeClr val="bg1"/>
                </a:solidFill>
                <a:latin typeface="Arial Black" panose="020B0A04020102020204" pitchFamily="34" charset="0"/>
              </a:rPr>
              <a:t>Today – Brenden &amp; Emilianne Cox</a:t>
            </a:r>
          </a:p>
          <a:p>
            <a:pPr marL="0" indent="0" algn="ctr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3600" dirty="0">
                <a:solidFill>
                  <a:schemeClr val="bg1"/>
                </a:solidFill>
                <a:latin typeface="Arial Black" panose="020B0A04020102020204" pitchFamily="34" charset="0"/>
              </a:rPr>
              <a:t>Oct 11</a:t>
            </a:r>
            <a:r>
              <a:rPr lang="en-US" sz="3600" baseline="30000" dirty="0">
                <a:solidFill>
                  <a:schemeClr val="bg1"/>
                </a:solidFill>
                <a:latin typeface="Arial Black" panose="020B0A04020102020204" pitchFamily="34" charset="0"/>
              </a:rPr>
              <a:t>th</a:t>
            </a:r>
            <a:r>
              <a:rPr lang="en-US" sz="3600" dirty="0">
                <a:solidFill>
                  <a:schemeClr val="bg1"/>
                </a:solidFill>
                <a:latin typeface="Arial Black" panose="020B0A04020102020204" pitchFamily="34" charset="0"/>
              </a:rPr>
              <a:t> – Cody &amp; Cheyenne Holliday</a:t>
            </a:r>
          </a:p>
          <a:p>
            <a:pPr marL="0" indent="0" algn="ctr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3600" dirty="0">
                <a:solidFill>
                  <a:schemeClr val="bg1"/>
                </a:solidFill>
                <a:latin typeface="Arial Black" panose="020B0A04020102020204" pitchFamily="34" charset="0"/>
              </a:rPr>
              <a:t>Oct 18</a:t>
            </a:r>
            <a:r>
              <a:rPr lang="en-US" sz="3600" baseline="30000" dirty="0">
                <a:solidFill>
                  <a:schemeClr val="bg1"/>
                </a:solidFill>
                <a:latin typeface="Arial Black" panose="020B0A04020102020204" pitchFamily="34" charset="0"/>
              </a:rPr>
              <a:t>th</a:t>
            </a:r>
            <a:r>
              <a:rPr lang="en-US" sz="3600" dirty="0">
                <a:solidFill>
                  <a:schemeClr val="bg1"/>
                </a:solidFill>
                <a:latin typeface="Arial Black" panose="020B0A04020102020204" pitchFamily="34" charset="0"/>
              </a:rPr>
              <a:t> – Dakota &amp; Kolby Leming</a:t>
            </a:r>
          </a:p>
          <a:p>
            <a:pPr marL="0" indent="0" algn="ctr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3600" dirty="0">
                <a:solidFill>
                  <a:schemeClr val="bg1"/>
                </a:solidFill>
                <a:latin typeface="Arial Black" panose="020B0A04020102020204" pitchFamily="34" charset="0"/>
              </a:rPr>
              <a:t>Oct 25</a:t>
            </a:r>
            <a:r>
              <a:rPr lang="en-US" sz="3600" baseline="30000" dirty="0">
                <a:solidFill>
                  <a:schemeClr val="bg1"/>
                </a:solidFill>
                <a:latin typeface="Arial Black" panose="020B0A04020102020204" pitchFamily="34" charset="0"/>
              </a:rPr>
              <a:t>th</a:t>
            </a:r>
            <a:r>
              <a:rPr lang="en-US" sz="3600" dirty="0">
                <a:solidFill>
                  <a:schemeClr val="bg1"/>
                </a:solidFill>
                <a:latin typeface="Arial Black" panose="020B0A04020102020204" pitchFamily="34" charset="0"/>
              </a:rPr>
              <a:t> – Jonathan &amp; Allie Parker</a:t>
            </a:r>
          </a:p>
        </p:txBody>
      </p:sp>
    </p:spTree>
    <p:extLst>
      <p:ext uri="{BB962C8B-B14F-4D97-AF65-F5344CB8AC3E}">
        <p14:creationId xmlns:p14="http://schemas.microsoft.com/office/powerpoint/2010/main" val="249339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8000"/>
    </mc:Choice>
    <mc:Fallback xmlns="">
      <p:transition advTm="800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7384" y="2019004"/>
            <a:ext cx="6211716" cy="2819991"/>
          </a:xfrm>
        </p:spPr>
        <p:txBody>
          <a:bodyPr anchor="t">
            <a:noAutofit/>
          </a:bodyPr>
          <a:lstStyle/>
          <a:p>
            <a:pPr marL="0" indent="0" algn="ctr">
              <a:buNone/>
            </a:pPr>
            <a:r>
              <a:rPr lang="en-US" sz="4000" dirty="0">
                <a:latin typeface="Arial Black" panose="020B0A04020102020204" pitchFamily="34" charset="0"/>
                <a:cs typeface="Andalus" panose="02020603050405020304" pitchFamily="18" charset="-78"/>
              </a:rPr>
              <a:t>We need help in our Nursery ministry! Please see Bro Joel.</a:t>
            </a:r>
          </a:p>
        </p:txBody>
      </p:sp>
      <p:pic>
        <p:nvPicPr>
          <p:cNvPr id="2050" name="Picture 2" descr="A drawing of a cartoon character&#10;&#10;Description automatically generated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30" r="21631" b="-1"/>
          <a:stretch/>
        </p:blipFill>
        <p:spPr bwMode="auto">
          <a:xfrm>
            <a:off x="6750141" y="-2"/>
            <a:ext cx="5441859" cy="5654940"/>
          </a:xfrm>
          <a:custGeom>
            <a:avLst/>
            <a:gdLst>
              <a:gd name="connsiteX0" fmla="*/ 1041368 w 5441859"/>
              <a:gd name="connsiteY0" fmla="*/ 0 h 5654940"/>
              <a:gd name="connsiteX1" fmla="*/ 5441859 w 5441859"/>
              <a:gd name="connsiteY1" fmla="*/ 0 h 5654940"/>
              <a:gd name="connsiteX2" fmla="*/ 5441859 w 5441859"/>
              <a:gd name="connsiteY2" fmla="*/ 4820612 h 5654940"/>
              <a:gd name="connsiteX3" fmla="*/ 5285166 w 5441859"/>
              <a:gd name="connsiteY3" fmla="*/ 4957981 h 5654940"/>
              <a:gd name="connsiteX4" fmla="*/ 3267719 w 5441859"/>
              <a:gd name="connsiteY4" fmla="*/ 5654940 h 5654940"/>
              <a:gd name="connsiteX5" fmla="*/ 0 w 5441859"/>
              <a:gd name="connsiteY5" fmla="*/ 2387221 h 5654940"/>
              <a:gd name="connsiteX6" fmla="*/ 957093 w 5441859"/>
              <a:gd name="connsiteY6" fmla="*/ 76595 h 5654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41859" h="5654940">
                <a:moveTo>
                  <a:pt x="1041368" y="0"/>
                </a:moveTo>
                <a:lnTo>
                  <a:pt x="5441859" y="0"/>
                </a:lnTo>
                <a:lnTo>
                  <a:pt x="5441859" y="4820612"/>
                </a:lnTo>
                <a:lnTo>
                  <a:pt x="5285166" y="4957981"/>
                </a:lnTo>
                <a:cubicBezTo>
                  <a:pt x="4729628" y="5394557"/>
                  <a:pt x="4029081" y="5654940"/>
                  <a:pt x="3267719" y="5654940"/>
                </a:cubicBezTo>
                <a:cubicBezTo>
                  <a:pt x="1463008" y="5654940"/>
                  <a:pt x="0" y="4191932"/>
                  <a:pt x="0" y="2387221"/>
                </a:cubicBezTo>
                <a:cubicBezTo>
                  <a:pt x="0" y="1484866"/>
                  <a:pt x="365752" y="667936"/>
                  <a:pt x="957093" y="7659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95979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8000"/>
    </mc:Choice>
    <mc:Fallback xmlns="">
      <p:transition advTm="800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A676DF-BEBA-432E-AC1D-AB5AEE8B2A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Sunday Small Group Bible Studies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FF2270D-E712-4614-AB31-C605175534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913239" y="2386444"/>
            <a:ext cx="7669169" cy="3751466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</a:pPr>
            <a:r>
              <a:rPr lang="en-US" sz="4400" dirty="0"/>
              <a:t>Grief Support – 2</a:t>
            </a:r>
            <a:r>
              <a:rPr lang="en-US" sz="4400" baseline="30000" dirty="0"/>
              <a:t>nd</a:t>
            </a:r>
            <a:r>
              <a:rPr lang="en-US" sz="4400" dirty="0"/>
              <a:t> Sunday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17C994-4E1A-42BB-A609-6F83D6B002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2386444"/>
            <a:ext cx="3039015" cy="2085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6093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8000"/>
    </mc:Choice>
    <mc:Fallback xmlns="">
      <p:transition advTm="800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Slide Background">
            <a:extLst>
              <a:ext uri="{FF2B5EF4-FFF2-40B4-BE49-F238E27FC236}">
                <a16:creationId xmlns:a16="http://schemas.microsoft.com/office/drawing/2014/main" id="{BCF92F73-95F2-405A-B97D-D85BFA2A1A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E18AC0D4-F32D-4067-9F63-E553F4AFF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92000" cy="3431932"/>
          </a:xfrm>
          <a:prstGeom prst="rect">
            <a:avLst/>
          </a:prstGeom>
          <a:ln>
            <a:noFill/>
          </a:ln>
          <a:effectLst>
            <a:outerShdw blurRad="596900" dist="330200" dir="7140000" sx="87000" sy="87000" algn="t" rotWithShape="0">
              <a:srgbClr val="000000">
                <a:alpha val="2666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6232B9A1-CC28-AC65-104D-DD87F51519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0" y="0"/>
            <a:ext cx="6096000" cy="6857999"/>
          </a:xfrm>
          <a:prstGeom prst="rect">
            <a:avLst/>
          </a:prstGeom>
          <a:ln>
            <a:noFill/>
          </a:ln>
          <a:effectLst>
            <a:outerShdw blurRad="635000" dist="254000" dir="7260000" sx="90000" sy="90000" algn="t" rotWithShape="0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54CB8A-9201-3D54-462E-1DB71869681D}"/>
              </a:ext>
            </a:extLst>
          </p:cNvPr>
          <p:cNvSpPr txBox="1"/>
          <p:nvPr/>
        </p:nvSpPr>
        <p:spPr>
          <a:xfrm>
            <a:off x="6791325" y="255508"/>
            <a:ext cx="5225091" cy="24646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4400" dirty="0"/>
              <a:t>Saturday, October 24</a:t>
            </a:r>
            <a:r>
              <a:rPr lang="en-US" sz="4400" baseline="30000" dirty="0"/>
              <a:t>th</a:t>
            </a:r>
            <a:endParaRPr lang="en-US" sz="4400" dirty="0"/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4400" dirty="0"/>
              <a:t>More details will be announced as the date draws closer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1A0D939-F44C-B5E8-6137-C60E4946563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086" r="2" b="2"/>
          <a:stretch>
            <a:fillRect/>
          </a:stretch>
        </p:blipFill>
        <p:spPr>
          <a:xfrm>
            <a:off x="20" y="3436074"/>
            <a:ext cx="6112566" cy="342192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AD594DB-82A7-BA7D-4C7D-880B28B8D73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9492" r="3" b="6185"/>
          <a:stretch>
            <a:fillRect/>
          </a:stretch>
        </p:blipFill>
        <p:spPr>
          <a:xfrm>
            <a:off x="6112586" y="3436074"/>
            <a:ext cx="6079412" cy="3421926"/>
          </a:xfrm>
          <a:prstGeom prst="rect">
            <a:avLst/>
          </a:prstGeom>
          <a:effectLst>
            <a:outerShdw blurRad="342900" dist="88900" dir="10800000" sx="96000" sy="96000" algn="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21200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8000"/>
    </mc:Choice>
    <mc:Fallback xmlns="">
      <p:transition advTm="800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A23F0DE-6390-3CF2-7E6E-CFCC8DF3880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4911" b="6964"/>
          <a:stretch>
            <a:fillRect/>
          </a:stretch>
        </p:blipFill>
        <p:spPr>
          <a:xfrm>
            <a:off x="-2" y="10"/>
            <a:ext cx="12192002" cy="3428990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5EC81CC9-EAC3-3907-9268-3A583E3B63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7600" y="3401858"/>
            <a:ext cx="12207200" cy="123363"/>
            <a:chOff x="-5025" y="6737718"/>
            <a:chExt cx="12207200" cy="123363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665915B0-4647-B7BB-3CDF-D62A16FCB0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EA416CD1-48B0-ADCA-33F6-A12FBD9EE5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B4A16A33-AB8A-E5E5-A691-A6AA45D83539}"/>
              </a:ext>
            </a:extLst>
          </p:cNvPr>
          <p:cNvSpPr txBox="1"/>
          <p:nvPr/>
        </p:nvSpPr>
        <p:spPr>
          <a:xfrm>
            <a:off x="5341546" y="4088724"/>
            <a:ext cx="6012254" cy="21714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</a:pPr>
            <a:r>
              <a:rPr lang="en-US" sz="4000" dirty="0"/>
              <a:t>Roxie Salcedo of Choices in Siloam Springs will join us on Sunday, Oct 25</a:t>
            </a:r>
            <a:r>
              <a:rPr lang="en-US" sz="4000" baseline="30000" dirty="0"/>
              <a:t>th</a:t>
            </a:r>
            <a:r>
              <a:rPr lang="en-US" sz="4000" dirty="0"/>
              <a:t> to share about this ministry.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7A3810F-A141-32EA-8156-58CD1D0CB9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0150" y="3881545"/>
            <a:ext cx="1698794" cy="2573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9134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8000"/>
    </mc:Choice>
    <mc:Fallback xmlns="">
      <p:transition advTm="800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207B5E0-9648-6EF8-F570-0E12B3640B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47942995-B07F-4636-9A06-C6A104B260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7206685-1500-D649-DA31-8D049825C0A7}"/>
              </a:ext>
            </a:extLst>
          </p:cNvPr>
          <p:cNvSpPr txBox="1"/>
          <p:nvPr/>
        </p:nvSpPr>
        <p:spPr>
          <a:xfrm>
            <a:off x="1113810" y="2960716"/>
            <a:ext cx="4036334" cy="23876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4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Sunday, November 1</a:t>
            </a:r>
            <a:r>
              <a:rPr lang="en-US" sz="5400" kern="1200" baseline="300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st</a:t>
            </a:r>
            <a:endParaRPr lang="en-US" sz="5400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032D8612-31EB-44CF-A1D0-14FD4C7054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984992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F19A4A0F-1B59-4DB0-9764-D10936E98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5" name="Rectangle 34">
            <a:extLst>
              <a:ext uri="{FF2B5EF4-FFF2-40B4-BE49-F238E27FC236}">
                <a16:creationId xmlns:a16="http://schemas.microsoft.com/office/drawing/2014/main" id="{B81933D1-5615-42C7-9C0B-4EB7105CCE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391886"/>
            <a:ext cx="6009366" cy="601707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10F50DE-CC9D-D592-CF9D-4A277F4A32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2492" y="742343"/>
            <a:ext cx="5536001" cy="531456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91CDB01-3C56-0A5E-E9FC-DE0CF355621F}"/>
              </a:ext>
            </a:extLst>
          </p:cNvPr>
          <p:cNvSpPr txBox="1"/>
          <p:nvPr/>
        </p:nvSpPr>
        <p:spPr>
          <a:xfrm>
            <a:off x="5341546" y="4088724"/>
            <a:ext cx="6012254" cy="21714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</a:pP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551937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8000"/>
    </mc:Choice>
    <mc:Fallback xmlns="">
      <p:transition advTm="800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A4200FC-A9FC-4F84-BA7B-F6E816763E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1292" y="0"/>
            <a:ext cx="6540708" cy="4899218"/>
          </a:xfrm>
          <a:prstGeom prst="rect">
            <a:avLst/>
          </a:prstGeo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D13EC9-A493-47BA-A108-748506B2041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12" y="389455"/>
            <a:ext cx="4561995" cy="489921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1800"/>
          </a:p>
          <a:p>
            <a:pPr marL="0" indent="0" algn="ctr">
              <a:buNone/>
            </a:pPr>
            <a:endParaRPr lang="en-US" sz="1800" dirty="0"/>
          </a:p>
          <a:p>
            <a:pPr marL="0" indent="0" algn="ctr">
              <a:buNone/>
            </a:pPr>
            <a:r>
              <a:rPr lang="en-US" sz="4000" dirty="0"/>
              <a:t>Meal at 5:30 ($1.00 per person or $5.00 for the family)</a:t>
            </a:r>
            <a:endParaRPr lang="en-US" sz="1800" dirty="0"/>
          </a:p>
          <a:p>
            <a:pPr marL="0" indent="0" algn="ctr">
              <a:buNone/>
            </a:pPr>
            <a:r>
              <a:rPr lang="en-US" sz="4000" dirty="0"/>
              <a:t>AWANA Clubs 6:15-7:30</a:t>
            </a:r>
          </a:p>
        </p:txBody>
      </p:sp>
    </p:spTree>
    <p:extLst>
      <p:ext uri="{BB962C8B-B14F-4D97-AF65-F5344CB8AC3E}">
        <p14:creationId xmlns:p14="http://schemas.microsoft.com/office/powerpoint/2010/main" val="1195340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8000"/>
    </mc:Choice>
    <mc:Fallback xmlns="">
      <p:transition advTm="800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867D4867-5BA7-4462-B2F6-A23F4A622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28560" y="0"/>
            <a:ext cx="4654296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close up of a logo&#10;&#10;Description automatically generate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563" y="645108"/>
            <a:ext cx="6250769" cy="5406916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72028" y="1952251"/>
            <a:ext cx="3363974" cy="2953498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en-US" sz="3600" dirty="0">
                <a:solidFill>
                  <a:schemeClr val="bg1"/>
                </a:solidFill>
                <a:latin typeface="Arial Black" panose="020B0A04020102020204" pitchFamily="34" charset="0"/>
              </a:rPr>
              <a:t>Join us for Youth Group each Wednesday at 6:30pm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0" advTm="8000"/>
    </mc:Choice>
    <mc:Fallback xmlns="">
      <p:transition advTm="800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E0D60ECE-8986-45DC-B7FE-EC7699B466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5438829" cy="5840278"/>
          </a:xfrm>
          <a:custGeom>
            <a:avLst/>
            <a:gdLst>
              <a:gd name="connsiteX0" fmla="*/ 0 w 5438829"/>
              <a:gd name="connsiteY0" fmla="*/ 0 h 5840278"/>
              <a:gd name="connsiteX1" fmla="*/ 4466700 w 5438829"/>
              <a:gd name="connsiteY1" fmla="*/ 0 h 5840278"/>
              <a:gd name="connsiteX2" fmla="*/ 4652178 w 5438829"/>
              <a:gd name="connsiteY2" fmla="*/ 204077 h 5840278"/>
              <a:gd name="connsiteX3" fmla="*/ 5438829 w 5438829"/>
              <a:gd name="connsiteY3" fmla="*/ 2395363 h 5840278"/>
              <a:gd name="connsiteX4" fmla="*/ 1993914 w 5438829"/>
              <a:gd name="connsiteY4" fmla="*/ 5840278 h 5840278"/>
              <a:gd name="connsiteX5" fmla="*/ 67829 w 5438829"/>
              <a:gd name="connsiteY5" fmla="*/ 5251941 h 5840278"/>
              <a:gd name="connsiteX6" fmla="*/ 0 w 5438829"/>
              <a:gd name="connsiteY6" fmla="*/ 5201220 h 584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38829" h="5840278">
                <a:moveTo>
                  <a:pt x="0" y="0"/>
                </a:moveTo>
                <a:lnTo>
                  <a:pt x="4466700" y="0"/>
                </a:lnTo>
                <a:lnTo>
                  <a:pt x="4652178" y="204077"/>
                </a:lnTo>
                <a:cubicBezTo>
                  <a:pt x="5143616" y="799562"/>
                  <a:pt x="5438829" y="1562987"/>
                  <a:pt x="5438829" y="2395363"/>
                </a:cubicBezTo>
                <a:cubicBezTo>
                  <a:pt x="5438829" y="4297937"/>
                  <a:pt x="3896488" y="5840278"/>
                  <a:pt x="1993914" y="5840278"/>
                </a:cubicBezTo>
                <a:cubicBezTo>
                  <a:pt x="1280449" y="5840278"/>
                  <a:pt x="617641" y="5623387"/>
                  <a:pt x="67829" y="5251941"/>
                </a:cubicBezTo>
                <a:lnTo>
                  <a:pt x="0" y="520122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96964194-5878-40D2-8EC0-DDC58387F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269134" cy="5654940"/>
          </a:xfrm>
          <a:custGeom>
            <a:avLst/>
            <a:gdLst>
              <a:gd name="connsiteX0" fmla="*/ 0 w 5269134"/>
              <a:gd name="connsiteY0" fmla="*/ 0 h 5654940"/>
              <a:gd name="connsiteX1" fmla="*/ 4227767 w 5269134"/>
              <a:gd name="connsiteY1" fmla="*/ 0 h 5654940"/>
              <a:gd name="connsiteX2" fmla="*/ 4312042 w 5269134"/>
              <a:gd name="connsiteY2" fmla="*/ 76595 h 5654940"/>
              <a:gd name="connsiteX3" fmla="*/ 5269134 w 5269134"/>
              <a:gd name="connsiteY3" fmla="*/ 2387221 h 5654940"/>
              <a:gd name="connsiteX4" fmla="*/ 2001415 w 5269134"/>
              <a:gd name="connsiteY4" fmla="*/ 5654940 h 5654940"/>
              <a:gd name="connsiteX5" fmla="*/ 198928 w 5269134"/>
              <a:gd name="connsiteY5" fmla="*/ 5113274 h 5654940"/>
              <a:gd name="connsiteX6" fmla="*/ 0 w 5269134"/>
              <a:gd name="connsiteY6" fmla="*/ 4969563 h 5654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269134" h="5654940">
                <a:moveTo>
                  <a:pt x="0" y="0"/>
                </a:moveTo>
                <a:lnTo>
                  <a:pt x="4227767" y="0"/>
                </a:lnTo>
                <a:lnTo>
                  <a:pt x="4312042" y="76595"/>
                </a:lnTo>
                <a:cubicBezTo>
                  <a:pt x="4903383" y="667936"/>
                  <a:pt x="5269134" y="1484866"/>
                  <a:pt x="5269134" y="2387221"/>
                </a:cubicBezTo>
                <a:cubicBezTo>
                  <a:pt x="5269134" y="4191932"/>
                  <a:pt x="3806126" y="5654940"/>
                  <a:pt x="2001415" y="5654940"/>
                </a:cubicBezTo>
                <a:cubicBezTo>
                  <a:pt x="1335223" y="5654940"/>
                  <a:pt x="715593" y="5455584"/>
                  <a:pt x="198928" y="5113274"/>
                </a:cubicBezTo>
                <a:lnTo>
                  <a:pt x="0" y="4969563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733" y="1669810"/>
            <a:ext cx="3835488" cy="1582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0" y="1669810"/>
            <a:ext cx="5314543" cy="3375920"/>
          </a:xfrm>
        </p:spPr>
        <p:txBody>
          <a:bodyPr anchor="t">
            <a:normAutofit lnSpcReduction="10000"/>
          </a:bodyPr>
          <a:lstStyle/>
          <a:p>
            <a:pPr marL="0" indent="0" algn="ctr">
              <a:buNone/>
            </a:pPr>
            <a:r>
              <a:rPr lang="en-US" sz="4000" dirty="0">
                <a:latin typeface="Arial Black" panose="020B0A04020102020204" pitchFamily="34" charset="0"/>
              </a:rPr>
              <a:t>Join us for Wednesday evening adult Bible study at 6:30pm (in person or Facebook Live)</a:t>
            </a:r>
          </a:p>
        </p:txBody>
      </p:sp>
    </p:spTree>
    <p:extLst>
      <p:ext uri="{BB962C8B-B14F-4D97-AF65-F5344CB8AC3E}">
        <p14:creationId xmlns:p14="http://schemas.microsoft.com/office/powerpoint/2010/main" val="50246238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0" advTm="8000"/>
    </mc:Choice>
    <mc:Fallback xmlns="">
      <p:transition advTm="800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Rectangle 136">
            <a:extLst>
              <a:ext uri="{FF2B5EF4-FFF2-40B4-BE49-F238E27FC236}">
                <a16:creationId xmlns:a16="http://schemas.microsoft.com/office/drawing/2014/main" id="{2E921DFF-3001-46B5-95D2-66CA060F44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726"/>
            <a:ext cx="5614875" cy="6802903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31" name="Picture 138">
            <a:extLst>
              <a:ext uri="{FF2B5EF4-FFF2-40B4-BE49-F238E27FC236}">
                <a16:creationId xmlns:a16="http://schemas.microsoft.com/office/drawing/2014/main" id="{4EA93698-222B-47A7-8E9B-667FAC9906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85179" y="748906"/>
            <a:ext cx="6423644" cy="2957597"/>
          </a:xfrm>
        </p:spPr>
        <p:txBody>
          <a:bodyPr anchor="ctr">
            <a:normAutofit/>
          </a:bodyPr>
          <a:lstStyle/>
          <a:p>
            <a:pPr>
              <a:buNone/>
            </a:pPr>
            <a:r>
              <a:rPr lang="en-US" sz="4000" dirty="0">
                <a:solidFill>
                  <a:srgbClr val="000000"/>
                </a:solidFill>
                <a:latin typeface="Arial Black" panose="020B0A04020102020204" pitchFamily="34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 Black" panose="020B0A04020102020204" pitchFamily="34" charset="0"/>
              </a:rPr>
              <a:t>TheMaster’sBuilders</a:t>
            </a:r>
            <a:r>
              <a:rPr lang="en-US" sz="4000" dirty="0">
                <a:solidFill>
                  <a:srgbClr val="000000"/>
                </a:solidFill>
                <a:latin typeface="Arial Black" panose="020B0A04020102020204" pitchFamily="34" charset="0"/>
              </a:rPr>
              <a:t> are on Facebook!!!</a:t>
            </a:r>
          </a:p>
        </p:txBody>
      </p:sp>
      <p:sp>
        <p:nvSpPr>
          <p:cNvPr id="1032" name="Rectangle 140">
            <a:extLst>
              <a:ext uri="{FF2B5EF4-FFF2-40B4-BE49-F238E27FC236}">
                <a16:creationId xmlns:a16="http://schemas.microsoft.com/office/drawing/2014/main" id="{AFEDA996-5744-4A88-B0DD-EC49C6D873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85581" y="4079694"/>
            <a:ext cx="4977975" cy="1979514"/>
          </a:xfrm>
          <a:prstGeom prst="rect">
            <a:avLst/>
          </a:prstGeom>
          <a:solidFill>
            <a:srgbClr val="FFFFFF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bg2">
                    <a:lumMod val="75000"/>
                  </a:schemeClr>
                </a:gs>
                <a:gs pos="100000">
                  <a:schemeClr val="bg2">
                    <a:lumMod val="5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2" descr="A picture containing clipart&#10;&#10;Description automatically generated">
            <a:extLst>
              <a:ext uri="{FF2B5EF4-FFF2-40B4-BE49-F238E27FC236}">
                <a16:creationId xmlns:a16="http://schemas.microsoft.com/office/drawing/2014/main" id="{F4190075-DBDC-461D-AE04-64E2B67B18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4101" y="4242846"/>
            <a:ext cx="1658819" cy="1658819"/>
          </a:xfrm>
          <a:prstGeom prst="rect">
            <a:avLst/>
          </a:prstGeom>
          <a:noFill/>
          <a:effectLst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https://scontent-dft4-1.xx.fbcdn.net/v/t1.0-1/c0.47.200.200/p200x200/11129146_803150933073114_3292074313274405113_n.jpg?oh=b38f724b1ad765d7cba95fa2d8b39ba0&amp;oe=59AC7A94">
            <a:extLst>
              <a:ext uri="{FF2B5EF4-FFF2-40B4-BE49-F238E27FC236}">
                <a16:creationId xmlns:a16="http://schemas.microsoft.com/office/drawing/2014/main" id="{6DCD8B9E-7565-480F-A6E6-E627DF5D32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0055" y="4239061"/>
            <a:ext cx="1658819" cy="1658819"/>
          </a:xfrm>
          <a:prstGeom prst="rect">
            <a:avLst/>
          </a:prstGeom>
          <a:noFill/>
          <a:effectLst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8" name="AutoShape 4" descr="Image result for wooden decorative cross"/>
          <p:cNvSpPr>
            <a:spLocks noChangeAspect="1" noChangeArrowheads="1"/>
          </p:cNvSpPr>
          <p:nvPr/>
        </p:nvSpPr>
        <p:spPr bwMode="auto">
          <a:xfrm>
            <a:off x="2783681" y="748906"/>
            <a:ext cx="228600" cy="228601"/>
          </a:xfrm>
          <a:prstGeom prst="rect">
            <a:avLst/>
          </a:prstGeom>
          <a:noFill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275"/>
          </a:p>
        </p:txBody>
      </p:sp>
    </p:spTree>
    <p:extLst>
      <p:ext uri="{BB962C8B-B14F-4D97-AF65-F5344CB8AC3E}">
        <p14:creationId xmlns:p14="http://schemas.microsoft.com/office/powerpoint/2010/main" val="1828942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8000"/>
    </mc:Choice>
    <mc:Fallback xmlns="">
      <p:transition advTm="8000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701</TotalTime>
  <Words>258</Words>
  <Application>Microsoft Office PowerPoint</Application>
  <PresentationFormat>Widescreen</PresentationFormat>
  <Paragraphs>33</Paragraphs>
  <Slides>15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Arial Black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Sunday Small Group Bible Studies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Summers Baptist Church</dc:creator>
  <cp:lastModifiedBy>Summers Baptist Church</cp:lastModifiedBy>
  <cp:revision>262</cp:revision>
  <dcterms:created xsi:type="dcterms:W3CDTF">2020-10-11T01:34:48Z</dcterms:created>
  <dcterms:modified xsi:type="dcterms:W3CDTF">2026-10-04T15:02:33Z</dcterms:modified>
</cp:coreProperties>
</file>