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52" y="30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45EB5-ED11-4B3F-B754-13CF6C55DDB9}" type="datetimeFigureOut">
              <a:rPr lang="en-US" smtClean="0"/>
              <a:pPr/>
              <a:t>1/18/2026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CC7100F-D72D-488F-BB12-F279225783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1" name="Rectangle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45EB5-ED11-4B3F-B754-13CF6C55DDB9}" type="datetimeFigureOut">
              <a:rPr lang="en-US" smtClean="0"/>
              <a:pPr/>
              <a:t>1/18/2026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7100F-D72D-488F-BB12-F279225783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45EB5-ED11-4B3F-B754-13CF6C55DDB9}" type="datetimeFigureOut">
              <a:rPr lang="en-US" smtClean="0"/>
              <a:pPr/>
              <a:t>1/18/2026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7100F-D72D-488F-BB12-F279225783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45EB5-ED11-4B3F-B754-13CF6C55DDB9}" type="datetimeFigureOut">
              <a:rPr lang="en-US" smtClean="0"/>
              <a:pPr/>
              <a:t>1/18/2026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7100F-D72D-488F-BB12-F279225783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45EB5-ED11-4B3F-B754-13CF6C55DDB9}" type="datetimeFigureOut">
              <a:rPr lang="en-US" smtClean="0"/>
              <a:pPr/>
              <a:t>1/18/2026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5CC7100F-D72D-488F-BB12-F279225783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45EB5-ED11-4B3F-B754-13CF6C55DDB9}" type="datetimeFigureOut">
              <a:rPr lang="en-US" smtClean="0"/>
              <a:pPr/>
              <a:t>1/18/2026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7100F-D72D-488F-BB12-F279225783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45EB5-ED11-4B3F-B754-13CF6C55DDB9}" type="datetimeFigureOut">
              <a:rPr lang="en-US" smtClean="0"/>
              <a:pPr/>
              <a:t>1/18/2026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7100F-D72D-488F-BB12-F279225783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45EB5-ED11-4B3F-B754-13CF6C55DDB9}" type="datetimeFigureOut">
              <a:rPr lang="en-US" smtClean="0"/>
              <a:pPr/>
              <a:t>1/18/2026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7100F-D72D-488F-BB12-F279225783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45EB5-ED11-4B3F-B754-13CF6C55DDB9}" type="datetimeFigureOut">
              <a:rPr lang="en-US" smtClean="0"/>
              <a:pPr/>
              <a:t>1/18/2026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7100F-D72D-488F-BB12-F279225783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45EB5-ED11-4B3F-B754-13CF6C55DDB9}" type="datetimeFigureOut">
              <a:rPr lang="en-US" smtClean="0"/>
              <a:pPr/>
              <a:t>1/18/2026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7100F-D72D-488F-BB12-F279225783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45EB5-ED11-4B3F-B754-13CF6C55DDB9}" type="datetimeFigureOut">
              <a:rPr lang="en-US" smtClean="0"/>
              <a:pPr/>
              <a:t>1/18/2026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5CC7100F-D72D-488F-BB12-F279225783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2" name="Rectangle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3" name="Rectangle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A545EB5-ED11-4B3F-B754-13CF6C55DDB9}" type="datetimeFigureOut">
              <a:rPr lang="en-US" smtClean="0"/>
              <a:pPr/>
              <a:t>1/18/2026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CC7100F-D72D-488F-BB12-F279225783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200400"/>
            <a:ext cx="12039600" cy="1600200"/>
          </a:xfrm>
        </p:spPr>
        <p:txBody>
          <a:bodyPr/>
          <a:lstStyle/>
          <a:p>
            <a:pPr algn="r"/>
            <a:r>
              <a:rPr lang="en-US" sz="7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Deuteronomy 32:1-4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05931"/>
            <a:ext cx="12192000" cy="1470025"/>
          </a:xfrm>
        </p:spPr>
        <p:txBody>
          <a:bodyPr>
            <a:normAutofit fontScale="90000"/>
          </a:bodyPr>
          <a:lstStyle/>
          <a:p>
            <a:r>
              <a:rPr lang="en-US" sz="7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God Doesn’t Make Sense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12039600" cy="6857999"/>
          </a:xfrm>
        </p:spPr>
        <p:txBody>
          <a:bodyPr/>
          <a:lstStyle/>
          <a:p>
            <a:pPr>
              <a:buNone/>
            </a:pPr>
            <a:r>
              <a:rPr lang="en-US" b="1" dirty="0"/>
              <a:t> 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Deuteronomy 32:1-4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12039600" cy="6430963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God Is Our Rock</a:t>
            </a:r>
          </a:p>
          <a:p>
            <a:pPr marL="0" lvl="0" indent="0">
              <a:buNone/>
            </a:pPr>
            <a:endParaRPr 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lvl="0"/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His Works Are Perfect</a:t>
            </a:r>
          </a:p>
          <a:p>
            <a:pPr marL="0" lvl="0" indent="0">
              <a:buNone/>
            </a:pPr>
            <a:endParaRPr 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lvl="0"/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All His Ways Are Just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52400"/>
            <a:ext cx="12039600" cy="6400800"/>
          </a:xfrm>
        </p:spPr>
        <p:txBody>
          <a:bodyPr>
            <a:normAutofit/>
          </a:bodyPr>
          <a:lstStyle/>
          <a:p>
            <a:pPr lvl="0" algn="just"/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Joseph: sold as a slave</a:t>
            </a:r>
          </a:p>
          <a:p>
            <a:pPr marL="0" lvl="0" indent="0" algn="just">
              <a:buNone/>
            </a:pPr>
            <a:endParaRPr 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lvl="0" algn="just"/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David: hunted like an animal</a:t>
            </a:r>
          </a:p>
          <a:p>
            <a:pPr marL="0" lvl="0" indent="0" algn="just">
              <a:buNone/>
            </a:pPr>
            <a:endParaRPr 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lvl="0" algn="just"/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Paul: suffered beyond reason </a:t>
            </a:r>
          </a:p>
          <a:p>
            <a:pPr lvl="0" algn="just"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0"/>
            <a:ext cx="11887200" cy="6705599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7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Examination of Discouragement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Conceived in 	</a:t>
            </a:r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Disappointment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Gives Birth to </a:t>
            </a:r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Doubt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Matures into 	</a:t>
            </a:r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Discouragement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lvl="1">
              <a:buNone/>
            </a:pPr>
            <a:endParaRPr lang="en-US" sz="3200" dirty="0"/>
          </a:p>
          <a:p>
            <a:pPr lvl="1">
              <a:buNone/>
            </a:pPr>
            <a:endParaRPr lang="en-US" sz="3200" dirty="0"/>
          </a:p>
          <a:p>
            <a:endParaRPr lang="en-US" b="1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-152400"/>
            <a:ext cx="12192000" cy="6781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Development of Faith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Realizing your circumstances</a:t>
            </a:r>
          </a:p>
          <a:p>
            <a:pPr marL="0" indent="0">
              <a:buNone/>
            </a:pP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Confessing your feelings</a:t>
            </a:r>
          </a:p>
          <a:p>
            <a:pPr marL="0" indent="0">
              <a:buNone/>
            </a:pP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Choosing to believe God</a:t>
            </a:r>
          </a:p>
          <a:p>
            <a:pPr>
              <a:buNone/>
            </a:pPr>
            <a:endParaRPr lang="en-US" dirty="0"/>
          </a:p>
          <a:p>
            <a:pPr lvl="0">
              <a:buNone/>
            </a:pPr>
            <a:endParaRPr lang="en-US" dirty="0"/>
          </a:p>
          <a:p>
            <a:pPr>
              <a:buNone/>
            </a:pPr>
            <a:endParaRPr lang="en-US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3B3CB-5D6F-E963-6145-C63A7147A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12039600" cy="715962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Isaiah 55:8-9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A07111-60CA-EB40-080D-AB2CEBB3A1F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2400" y="838200"/>
            <a:ext cx="12039600" cy="57451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5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8 </a:t>
            </a:r>
            <a:r>
              <a:rPr lang="en-US" sz="54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For my thoughts are not your thoughts,</a:t>
            </a:r>
            <a:b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en-US" sz="54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neither are your ways my ways, declares the </a:t>
            </a:r>
            <a:r>
              <a:rPr lang="en-US" sz="5400" b="1" i="0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Lord</a:t>
            </a:r>
            <a:r>
              <a:rPr lang="en-US" sz="54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.</a:t>
            </a:r>
            <a:b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en-US" sz="5400" b="1" i="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9 </a:t>
            </a:r>
            <a:r>
              <a:rPr lang="en-US" sz="54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As the heavens are higher than the earth, so are my ways higher than your ways and my thoughts than your thoughts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039615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131</TotalTime>
  <Words>126</Words>
  <Application>Microsoft Office PowerPoint</Application>
  <PresentationFormat>Widescreen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Franklin Gothic Book</vt:lpstr>
      <vt:lpstr>Perpetua</vt:lpstr>
      <vt:lpstr>system-ui</vt:lpstr>
      <vt:lpstr>Wingdings</vt:lpstr>
      <vt:lpstr>Wingdings 2</vt:lpstr>
      <vt:lpstr>Equity</vt:lpstr>
      <vt:lpstr>When God Doesn’t Make Sense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Isaiah 55:8-9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When God Doesn't Seem Fair</dc:title>
  <dc:creator>Paul Young</dc:creator>
  <cp:lastModifiedBy>Summers Baptist Church</cp:lastModifiedBy>
  <cp:revision>17</cp:revision>
  <dcterms:created xsi:type="dcterms:W3CDTF">2010-07-11T01:58:30Z</dcterms:created>
  <dcterms:modified xsi:type="dcterms:W3CDTF">2026-01-18T15:45:24Z</dcterms:modified>
</cp:coreProperties>
</file>