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63" r:id="rId4"/>
    <p:sldId id="267" r:id="rId5"/>
    <p:sldId id="268" r:id="rId6"/>
    <p:sldId id="258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272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545EB5-ED11-4B3F-B754-13CF6C55DDB9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C7100F-D72D-488F-BB12-F279225783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52DB9-9A24-7B34-A1AE-7492C64028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You Known In Hell?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indent="0"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Dangers Of </a:t>
            </a:r>
          </a:p>
          <a:p>
            <a:pPr marL="0" indent="0"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Secondhand Religion</a:t>
            </a:r>
          </a:p>
          <a:p>
            <a:pPr marL="0" indent="0" algn="ctr">
              <a:buNone/>
            </a:pP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indent="0" algn="r">
              <a:buNone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Acts 19:13-16</a:t>
            </a:r>
          </a:p>
          <a:p>
            <a:pPr marL="0" indent="0">
              <a:buNone/>
            </a:pP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40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39600" cy="685799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r>
              <a:rPr lang="en-US" dirty="0"/>
              <a:t> </a:t>
            </a: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Heavy" panose="020B0903020102020204" pitchFamily="34" charset="0"/>
              </a:rPr>
              <a:t>If The Devil Had A Bulletin Board In Hell Would Your Name Be On It?</a:t>
            </a: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24F35-72F1-36FC-9E7C-A109D0B0D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3593C-5342-D1A1-586C-294AD499B0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039600" cy="685799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Acts  19:13-16    </a:t>
            </a: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13 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Then certain of the vagabond Jews, exorcists, took upon them to call over them which had evil spirits the name of the </a:t>
            </a:r>
            <a:r>
              <a:rPr lang="en-US" sz="66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 Jesus, saying, We adjure you by Jesus whom Paul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preacheth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D6CDD-D36A-D91C-D421-179A4AA84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AAD50-9193-815B-B4CC-C76EFFF0A9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039600" cy="685799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</a:t>
            </a: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14  </a:t>
            </a:r>
            <a:r>
              <a:rPr lang="en-US" dirty="0"/>
              <a:t>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were seven sons of one Sceva, a Jew, and chief of the priests, which did so. </a:t>
            </a:r>
          </a:p>
          <a:p>
            <a:pPr>
              <a:buNone/>
            </a:pP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15</a:t>
            </a:r>
            <a:r>
              <a:rPr lang="en-US" sz="6600" baseline="30000" dirty="0">
                <a:latin typeface="Franklin Gothic Medium Cond" panose="020B0606030402020204" pitchFamily="34" charset="0"/>
              </a:rPr>
              <a:t>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evil spirit answered and said, Jesus I know, and Paul I know; but who are ye?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77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39A94-6103-59A0-9855-6C90743BC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A19F6-3626-A30F-E69B-D5AA19808A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228600"/>
            <a:ext cx="12039600" cy="6629399"/>
          </a:xfrm>
        </p:spPr>
        <p:txBody>
          <a:bodyPr/>
          <a:lstStyle/>
          <a:p>
            <a:pPr>
              <a:buNone/>
            </a:pPr>
            <a:r>
              <a:rPr lang="en-US" b="1" dirty="0"/>
              <a:t> </a:t>
            </a: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16  </a:t>
            </a:r>
            <a:r>
              <a:rPr lang="en-US" dirty="0"/>
              <a:t>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man in whom the evil spirit was leaped on them, and overcame them, and prevailed against them, so that they fled out of that house naked and wounded</a:t>
            </a:r>
            <a:r>
              <a:rPr lang="en-US" dirty="0"/>
              <a:t>.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1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344400" cy="685800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Secondhand Religion Only Knows About God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Matt. 7:20-23</a:t>
            </a:r>
          </a:p>
          <a:p>
            <a:pPr lvl="0"/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They Knew His Word</a:t>
            </a:r>
          </a:p>
          <a:p>
            <a:pPr lvl="0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They Saw Him Work</a:t>
            </a:r>
          </a:p>
          <a:p>
            <a:pPr lvl="0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They Believed His Power</a:t>
            </a:r>
          </a:p>
          <a:p>
            <a:pPr lvl="0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They Experienced Results</a:t>
            </a:r>
            <a:endParaRPr lang="en-US" sz="6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  <a:p>
            <a:pPr lvl="0"/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22779-6897-0845-240B-395FF61FA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D171F-AA2C-1427-BD78-D9C6B4A978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0"/>
            <a:ext cx="12039600" cy="7010400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Secondhand Religion </a:t>
            </a:r>
          </a:p>
          <a:p>
            <a:pPr marL="0" lvl="0" indent="0" algn="ctr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Doesn’t Work</a:t>
            </a:r>
          </a:p>
          <a:p>
            <a:pPr lvl="0"/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It Is Ineffective</a:t>
            </a:r>
          </a:p>
          <a:p>
            <a:pPr lvl="0"/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It Has No Power</a:t>
            </a:r>
          </a:p>
          <a:p>
            <a:pPr lvl="0"/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It Is Built On Knowledge</a:t>
            </a:r>
          </a:p>
          <a:p>
            <a:pPr lvl="0"/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It Is Not Based On Relationship</a:t>
            </a:r>
          </a:p>
          <a:p>
            <a:pPr lvl="0"/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3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07127-31A9-DD16-7797-6A91B8377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8FA70-F909-4F47-8E91-271D6B3CE6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0"/>
            <a:ext cx="12039600" cy="7010400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Secondhand Religion </a:t>
            </a:r>
          </a:p>
          <a:p>
            <a:pPr marL="0" lvl="0" indent="0" algn="ctr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Dangerous</a:t>
            </a:r>
          </a:p>
          <a:p>
            <a:pPr lvl="0"/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</a:t>
            </a:r>
            <a:r>
              <a:rPr lang="en-US" sz="6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It Will Expose You To Darkness</a:t>
            </a:r>
          </a:p>
          <a:p>
            <a:pPr lvl="0"/>
            <a:r>
              <a:rPr lang="en-US" sz="6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It Will Make Your Power Fleshly</a:t>
            </a:r>
          </a:p>
          <a:p>
            <a:pPr lvl="0"/>
            <a:r>
              <a:rPr lang="en-US" sz="6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It Will Deceive You (I’m OK)</a:t>
            </a:r>
          </a:p>
          <a:p>
            <a:pPr lvl="0"/>
            <a:r>
              <a:rPr lang="en-US" sz="6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It Will Send You To Hell</a:t>
            </a:r>
          </a:p>
          <a:p>
            <a:pPr lvl="0"/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52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176</TotalTime>
  <Words>247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Franklin Gothic Book</vt:lpstr>
      <vt:lpstr>Franklin Gothic Heavy</vt:lpstr>
      <vt:lpstr>Franklin Gothic Medium</vt:lpstr>
      <vt:lpstr>Franklin Gothic Medium Cond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God Doesn't Seem Fair </dc:title>
  <dc:creator>Paul Young</dc:creator>
  <cp:lastModifiedBy>Summers Baptist Church</cp:lastModifiedBy>
  <cp:revision>33</cp:revision>
  <dcterms:created xsi:type="dcterms:W3CDTF">2010-07-11T01:58:30Z</dcterms:created>
  <dcterms:modified xsi:type="dcterms:W3CDTF">2026-03-07T02:47:27Z</dcterms:modified>
</cp:coreProperties>
</file>