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57" r:id="rId4"/>
    <p:sldId id="258" r:id="rId5"/>
    <p:sldId id="260" r:id="rId6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4638" autoAdjust="0"/>
  </p:normalViewPr>
  <p:slideViewPr>
    <p:cSldViewPr>
      <p:cViewPr varScale="1">
        <p:scale>
          <a:sx n="75" d="100"/>
          <a:sy n="75" d="100"/>
        </p:scale>
        <p:origin x="1236" y="294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1638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3" y="2857501"/>
            <a:ext cx="3733819" cy="6831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Rectangle 23"/>
          <p:cNvSpPr/>
          <p:nvPr/>
        </p:nvSpPr>
        <p:spPr>
          <a:xfrm flipV="1">
            <a:off x="5410201" y="2922758"/>
            <a:ext cx="3733801" cy="144018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Rectangle 24"/>
          <p:cNvSpPr/>
          <p:nvPr/>
        </p:nvSpPr>
        <p:spPr>
          <a:xfrm flipV="1">
            <a:off x="5410201" y="3086375"/>
            <a:ext cx="3733801" cy="6858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Rectangle 25"/>
          <p:cNvSpPr/>
          <p:nvPr/>
        </p:nvSpPr>
        <p:spPr>
          <a:xfrm flipV="1">
            <a:off x="5410200" y="3123302"/>
            <a:ext cx="1965960" cy="13716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7" name="Rectangle 26"/>
          <p:cNvSpPr/>
          <p:nvPr/>
        </p:nvSpPr>
        <p:spPr>
          <a:xfrm flipV="1">
            <a:off x="5410200" y="3149679"/>
            <a:ext cx="1965960" cy="6858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2971800"/>
            <a:ext cx="3063240" cy="20574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3045737"/>
            <a:ext cx="160020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7" name="Rectangle 6"/>
          <p:cNvSpPr/>
          <p:nvPr/>
        </p:nvSpPr>
        <p:spPr>
          <a:xfrm>
            <a:off x="1" y="2737246"/>
            <a:ext cx="9144000" cy="183128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>
            <a:off x="1" y="2756646"/>
            <a:ext cx="9144001" cy="105508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Rectangle 10"/>
          <p:cNvSpPr/>
          <p:nvPr/>
        </p:nvSpPr>
        <p:spPr>
          <a:xfrm flipV="1">
            <a:off x="6414051" y="2732318"/>
            <a:ext cx="2729950" cy="186324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2776275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801416"/>
            <a:ext cx="8458200" cy="1102519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2924953"/>
            <a:ext cx="4953000" cy="131445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3154680"/>
            <a:ext cx="960120" cy="342900"/>
          </a:xfrm>
        </p:spPr>
        <p:txBody>
          <a:bodyPr/>
          <a:lstStyle/>
          <a:p>
            <a:fld id="{58440643-2DDA-4F7F-95F1-5F5DF7EF5FA6}" type="datetimeFigureOut">
              <a:rPr lang="en-US" smtClean="0"/>
              <a:pPr/>
              <a:t>9/13/2025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3153966"/>
            <a:ext cx="1295400" cy="3429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852"/>
            <a:ext cx="747712" cy="27432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2861B5AB-2858-4191-AA1B-EFD98D8C344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40643-2DDA-4F7F-95F1-5F5DF7EF5FA6}" type="datetimeFigureOut">
              <a:rPr lang="en-US" smtClean="0"/>
              <a:pPr/>
              <a:t>9/13/2025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1B5AB-2858-4191-AA1B-EFD98D8C344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857250"/>
            <a:ext cx="1905000" cy="4114800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857250"/>
            <a:ext cx="6248400" cy="411480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40643-2DDA-4F7F-95F1-5F5DF7EF5FA6}" type="datetimeFigureOut">
              <a:rPr lang="en-US" smtClean="0"/>
              <a:pPr/>
              <a:t>9/13/2025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1B5AB-2858-4191-AA1B-EFD98D8C344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40643-2DDA-4F7F-95F1-5F5DF7EF5FA6}" type="datetimeFigureOut">
              <a:rPr lang="en-US" smtClean="0"/>
              <a:pPr/>
              <a:t>9/13/2025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1B5AB-2858-4191-AA1B-EFD98D8C344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485901"/>
            <a:ext cx="7772400" cy="1021556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25316"/>
            <a:ext cx="7772400" cy="1132284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40643-2DDA-4F7F-95F1-5F5DF7EF5FA6}" type="datetimeFigureOut">
              <a:rPr lang="en-US" smtClean="0"/>
              <a:pPr/>
              <a:t>9/13/2025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1B5AB-2858-4191-AA1B-EFD98D8C344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87069"/>
            <a:ext cx="4038600" cy="3394472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87069"/>
            <a:ext cx="4038600" cy="3394472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40643-2DDA-4F7F-95F1-5F5DF7EF5FA6}" type="datetimeFigureOut">
              <a:rPr lang="en-US" smtClean="0"/>
              <a:pPr/>
              <a:t>9/13/2025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1B5AB-2858-4191-AA1B-EFD98D8C344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857250"/>
            <a:ext cx="8382000" cy="802386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683728"/>
            <a:ext cx="4041648" cy="3429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6" y="1683728"/>
            <a:ext cx="4041775" cy="3429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031389"/>
            <a:ext cx="4041648" cy="29146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5" y="2031389"/>
            <a:ext cx="4041775" cy="29146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8440643-2DDA-4F7F-95F1-5F5DF7EF5FA6}" type="datetimeFigureOut">
              <a:rPr lang="en-US" smtClean="0"/>
              <a:pPr/>
              <a:t>9/13/2025</a:t>
            </a:fld>
            <a:endParaRPr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861B5AB-2858-4191-AA1B-EFD98D8C344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57250"/>
            <a:ext cx="8229600" cy="802386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459486"/>
            <a:ext cx="957264" cy="342900"/>
          </a:xfrm>
        </p:spPr>
        <p:txBody>
          <a:bodyPr/>
          <a:lstStyle/>
          <a:p>
            <a:fld id="{58440643-2DDA-4F7F-95F1-5F5DF7EF5FA6}" type="datetimeFigureOut">
              <a:rPr lang="en-US" smtClean="0"/>
              <a:pPr/>
              <a:t>9/13/2025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459486"/>
            <a:ext cx="1325880" cy="3429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1704"/>
            <a:ext cx="762000" cy="274320"/>
          </a:xfrm>
        </p:spPr>
        <p:txBody>
          <a:bodyPr/>
          <a:lstStyle/>
          <a:p>
            <a:fld id="{2861B5AB-2858-4191-AA1B-EFD98D8C344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40643-2DDA-4F7F-95F1-5F5DF7EF5FA6}" type="datetimeFigureOut">
              <a:rPr lang="en-US" smtClean="0"/>
              <a:pPr/>
              <a:t>9/13/2025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1B5AB-2858-4191-AA1B-EFD98D8C344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826478"/>
            <a:ext cx="3383280" cy="658368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1508045"/>
            <a:ext cx="3383280" cy="346329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582215"/>
            <a:ext cx="5102352" cy="438912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40643-2DDA-4F7F-95F1-5F5DF7EF5FA6}" type="datetimeFigureOut">
              <a:rPr lang="en-US" smtClean="0"/>
              <a:pPr/>
              <a:t>9/13/2025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1B5AB-2858-4191-AA1B-EFD98D8C344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5" y="831870"/>
            <a:ext cx="586803" cy="3511228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857250"/>
            <a:ext cx="4572000" cy="3429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2455731"/>
            <a:ext cx="2590800" cy="1887367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40643-2DDA-4F7F-95F1-5F5DF7EF5FA6}" type="datetimeFigureOut">
              <a:rPr lang="en-US" smtClean="0"/>
              <a:pPr/>
              <a:t>9/13/2025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1B5AB-2858-4191-AA1B-EFD98D8C344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275114"/>
            <a:ext cx="9144000" cy="6330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Rectangle 28"/>
          <p:cNvSpPr/>
          <p:nvPr/>
        </p:nvSpPr>
        <p:spPr>
          <a:xfrm>
            <a:off x="0" y="0"/>
            <a:ext cx="9144000" cy="232997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0" name="Rectangle 29"/>
          <p:cNvSpPr/>
          <p:nvPr/>
        </p:nvSpPr>
        <p:spPr>
          <a:xfrm>
            <a:off x="1" y="231207"/>
            <a:ext cx="9144001" cy="6858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1" name="Rectangle 30"/>
          <p:cNvSpPr/>
          <p:nvPr/>
        </p:nvSpPr>
        <p:spPr>
          <a:xfrm flipV="1">
            <a:off x="5410183" y="270185"/>
            <a:ext cx="3733819" cy="6831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2" name="Rectangle 31"/>
          <p:cNvSpPr/>
          <p:nvPr/>
        </p:nvSpPr>
        <p:spPr>
          <a:xfrm flipV="1">
            <a:off x="5410201" y="330085"/>
            <a:ext cx="3733801" cy="135026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373128"/>
            <a:ext cx="3063240" cy="20574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441707"/>
            <a:ext cx="160020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1501"/>
            <a:ext cx="57626" cy="466344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1501"/>
            <a:ext cx="27432" cy="466344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1501"/>
            <a:ext cx="9144" cy="466344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1501"/>
            <a:ext cx="27432" cy="466344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285"/>
            <a:ext cx="54864" cy="438912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285"/>
            <a:ext cx="9144" cy="438912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857250"/>
            <a:ext cx="8229600" cy="8001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87068"/>
            <a:ext cx="8229600" cy="3243834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459486"/>
            <a:ext cx="957264" cy="3429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58440643-2DDA-4F7F-95F1-5F5DF7EF5FA6}" type="datetimeFigureOut">
              <a:rPr lang="en-US" smtClean="0"/>
              <a:pPr/>
              <a:t>9/13/2025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459486"/>
            <a:ext cx="1325880" cy="3429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1704"/>
            <a:ext cx="762000" cy="27432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2861B5AB-2858-4191-AA1B-EFD98D8C344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33350"/>
            <a:ext cx="9144000" cy="2895600"/>
          </a:xfrm>
        </p:spPr>
        <p:txBody>
          <a:bodyPr>
            <a:noAutofit/>
          </a:bodyPr>
          <a:lstStyle/>
          <a:p>
            <a:pPr algn="ctr"/>
            <a:r>
              <a:rPr lang="en-US" sz="6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 To Do When You Don’t Know What </a:t>
            </a:r>
            <a:br>
              <a:rPr lang="en-US" sz="6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6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 Do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3143249"/>
            <a:ext cx="9144000" cy="2000251"/>
          </a:xfrm>
        </p:spPr>
        <p:txBody>
          <a:bodyPr>
            <a:noAutofit/>
          </a:bodyPr>
          <a:lstStyle/>
          <a:p>
            <a:pPr algn="ctr"/>
            <a:r>
              <a:rPr lang="en-US" sz="6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II Chronicles</a:t>
            </a:r>
            <a:r>
              <a:rPr lang="en-US" sz="6600" b="1" dirty="0"/>
              <a:t> 20:3-4</a:t>
            </a:r>
          </a:p>
          <a:p>
            <a:pPr algn="ctr"/>
            <a:endParaRPr lang="en-US" sz="66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E01AFB-8063-B0EF-AD27-9E96E13F2D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438150"/>
            <a:ext cx="9144000" cy="4705350"/>
          </a:xfrm>
        </p:spPr>
        <p:txBody>
          <a:bodyPr/>
          <a:lstStyle/>
          <a:p>
            <a:pPr marL="109728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88902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F3B44B-1E30-7A42-F9F8-94DB6192D8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152400" y="285750"/>
            <a:ext cx="9296400" cy="4857750"/>
          </a:xfrm>
        </p:spPr>
        <p:txBody>
          <a:bodyPr>
            <a:normAutofit/>
          </a:bodyPr>
          <a:lstStyle/>
          <a:p>
            <a:pPr marL="109728" indent="0" algn="ctr">
              <a:buNone/>
            </a:pPr>
            <a:r>
              <a:rPr kumimoji="0" lang="en-US" sz="5600" b="1" i="0" u="none" strike="noStrike" kern="1200" cap="none" spc="0" normalizeH="0" baseline="0" noProof="0" dirty="0">
                <a:ln>
                  <a:noFill/>
                </a:ln>
                <a:solidFill>
                  <a:srgbClr val="42445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rebuchet MS"/>
                <a:ea typeface="+mj-ea"/>
                <a:cs typeface="+mj-cs"/>
              </a:rPr>
              <a:t>People</a:t>
            </a:r>
            <a:r>
              <a:rPr kumimoji="0" lang="en-US" sz="5600" b="1" i="0" u="none" strike="noStrike" kern="1200" cap="none" spc="0" normalizeH="0" baseline="0" noProof="0" dirty="0">
                <a:ln>
                  <a:noFill/>
                </a:ln>
                <a:solidFill>
                  <a:srgbClr val="424456"/>
                </a:solidFill>
                <a:effectLst/>
                <a:uLnTx/>
                <a:uFillTx/>
                <a:latin typeface="Trebuchet MS"/>
                <a:ea typeface="+mj-ea"/>
                <a:cs typeface="+mj-cs"/>
              </a:rPr>
              <a:t> </a:t>
            </a:r>
            <a:r>
              <a:rPr kumimoji="0" lang="en-US" sz="5600" b="1" i="0" u="none" strike="noStrike" kern="1200" cap="none" spc="0" normalizeH="0" baseline="0" noProof="0" dirty="0">
                <a:ln>
                  <a:noFill/>
                </a:ln>
                <a:solidFill>
                  <a:srgbClr val="42445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rebuchet MS"/>
                <a:ea typeface="+mj-ea"/>
                <a:cs typeface="+mj-cs"/>
              </a:rPr>
              <a:t>Who “Purposed”</a:t>
            </a: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A04DA3"/>
              </a:buClr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en-US" sz="5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Enoch </a:t>
            </a: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“walked with God”</a:t>
            </a: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A04DA3"/>
              </a:buClr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en-US" sz="5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Noah </a:t>
            </a: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“prepared an ark</a:t>
            </a: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A04DA3"/>
              </a:buClr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en-US" sz="5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Abraham</a:t>
            </a: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 “went out”</a:t>
            </a: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A04DA3"/>
              </a:buClr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en-US" sz="5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Job</a:t>
            </a: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 “sinned not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38114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7DBE20-8F16-DBF5-C727-AACA73129C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EFDEE5-BFA6-63F8-3C69-B360E1868A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152400" y="285750"/>
            <a:ext cx="9296400" cy="4857750"/>
          </a:xfrm>
        </p:spPr>
        <p:txBody>
          <a:bodyPr>
            <a:normAutofit/>
          </a:bodyPr>
          <a:lstStyle/>
          <a:p>
            <a:pPr marL="109728" indent="0" algn="ctr">
              <a:buNone/>
            </a:pPr>
            <a:r>
              <a:rPr kumimoji="0" lang="en-US" sz="5600" b="1" i="0" u="none" strike="noStrike" kern="1200" cap="none" spc="0" normalizeH="0" baseline="0" noProof="0" dirty="0">
                <a:ln>
                  <a:noFill/>
                </a:ln>
                <a:solidFill>
                  <a:srgbClr val="42445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rebuchet MS"/>
                <a:ea typeface="+mj-ea"/>
                <a:cs typeface="+mj-cs"/>
              </a:rPr>
              <a:t>People</a:t>
            </a:r>
            <a:r>
              <a:rPr kumimoji="0" lang="en-US" sz="5600" b="1" i="0" u="none" strike="noStrike" kern="1200" cap="none" spc="0" normalizeH="0" baseline="0" noProof="0" dirty="0">
                <a:ln>
                  <a:noFill/>
                </a:ln>
                <a:solidFill>
                  <a:srgbClr val="424456"/>
                </a:solidFill>
                <a:effectLst/>
                <a:uLnTx/>
                <a:uFillTx/>
                <a:latin typeface="Trebuchet MS"/>
                <a:ea typeface="+mj-ea"/>
                <a:cs typeface="+mj-cs"/>
              </a:rPr>
              <a:t> </a:t>
            </a:r>
            <a:r>
              <a:rPr kumimoji="0" lang="en-US" sz="5600" b="1" i="0" u="none" strike="noStrike" kern="1200" cap="none" spc="0" normalizeH="0" baseline="0" noProof="0" dirty="0">
                <a:ln>
                  <a:noFill/>
                </a:ln>
                <a:solidFill>
                  <a:srgbClr val="42445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rebuchet MS"/>
                <a:ea typeface="+mj-ea"/>
                <a:cs typeface="+mj-cs"/>
              </a:rPr>
              <a:t>Who “Purposed”</a:t>
            </a: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A04DA3"/>
              </a:buClr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Georgia"/>
                <a:ea typeface="+mn-ea"/>
                <a:cs typeface="+mn-cs"/>
              </a:rPr>
              <a:t> Daniel  “purposed…heart”</a:t>
            </a: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A04DA3"/>
              </a:buClr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Georgia"/>
                <a:ea typeface="+mn-ea"/>
                <a:cs typeface="+mn-cs"/>
              </a:rPr>
              <a:t> Hebrew</a:t>
            </a:r>
            <a:r>
              <a:rPr kumimoji="0" lang="en-US" sz="5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Georgia"/>
                <a:ea typeface="+mn-ea"/>
                <a:cs typeface="+mn-cs"/>
              </a:rPr>
              <a:t> </a:t>
            </a: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Georgia"/>
                <a:ea typeface="+mn-ea"/>
                <a:cs typeface="+mn-cs"/>
              </a:rPr>
              <a:t>Children  “God is 	able”</a:t>
            </a: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A04DA3"/>
              </a:buClr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Georgia"/>
                <a:ea typeface="+mn-ea"/>
                <a:cs typeface="+mn-cs"/>
              </a:rPr>
              <a:t> Esther “if I perish, I  	perish”</a:t>
            </a:r>
          </a:p>
          <a:p>
            <a:pPr marL="109728" indent="0">
              <a:buNone/>
            </a:pP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42445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rebuchet MS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6984616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75AA88-6C8A-FCA1-3B71-DAE6356C51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EC8EBA-44CC-A7C2-524D-AA7A294AD4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152400" y="285750"/>
            <a:ext cx="9296400" cy="4857750"/>
          </a:xfrm>
        </p:spPr>
        <p:txBody>
          <a:bodyPr>
            <a:normAutofit/>
          </a:bodyPr>
          <a:lstStyle/>
          <a:p>
            <a:pPr marL="109728" indent="0" algn="ctr">
              <a:buNone/>
            </a:pPr>
            <a:r>
              <a:rPr lang="en-US" sz="5600" b="1" dirty="0">
                <a:solidFill>
                  <a:srgbClr val="42445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/>
                <a:ea typeface="+mj-ea"/>
                <a:cs typeface="+mj-cs"/>
              </a:rPr>
              <a:t>Nature Of Purposing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42445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rebuchet MS"/>
              <a:ea typeface="+mj-ea"/>
              <a:cs typeface="+mj-cs"/>
            </a:endParaRP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A04DA3"/>
              </a:buClr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Georgia"/>
                <a:ea typeface="+mn-ea"/>
                <a:cs typeface="+mn-cs"/>
              </a:rPr>
              <a:t> </a:t>
            </a:r>
            <a:r>
              <a:rPr lang="en-US" sz="48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/>
              </a:rPr>
              <a:t>It Is A Cognizant Choice</a:t>
            </a:r>
            <a:endParaRPr kumimoji="0" lang="en-US" sz="4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Georgia"/>
              <a:ea typeface="+mn-ea"/>
              <a:cs typeface="+mn-cs"/>
            </a:endParaRP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A04DA3"/>
              </a:buClr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Georgia"/>
                <a:ea typeface="+mn-ea"/>
                <a:cs typeface="+mn-cs"/>
              </a:rPr>
              <a:t> It Is A Process</a:t>
            </a: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A04DA3"/>
              </a:buClr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Georgia"/>
                <a:ea typeface="+mn-ea"/>
                <a:cs typeface="+mn-cs"/>
              </a:rPr>
              <a:t> It Is Not “Knee-Jerk”</a:t>
            </a: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A04DA3"/>
              </a:buClr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lang="en-US" sz="48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/>
              </a:rPr>
              <a:t>It Is Revealed In Difficulty</a:t>
            </a:r>
            <a:endParaRPr kumimoji="0" lang="en-US" sz="4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Georgia"/>
              <a:ea typeface="+mn-ea"/>
              <a:cs typeface="+mn-cs"/>
            </a:endParaRPr>
          </a:p>
          <a:p>
            <a:pPr marL="109728" indent="0">
              <a:buNone/>
            </a:pP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42445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rebuchet MS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06535300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640</TotalTime>
  <Words>97</Words>
  <Application>Microsoft Office PowerPoint</Application>
  <PresentationFormat>On-screen Show (16:9)</PresentationFormat>
  <Paragraphs>16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Georgia</vt:lpstr>
      <vt:lpstr>Trebuchet MS</vt:lpstr>
      <vt:lpstr>Wingdings</vt:lpstr>
      <vt:lpstr>Wingdings 2</vt:lpstr>
      <vt:lpstr>Urban</vt:lpstr>
      <vt:lpstr>What To Do When You Don’t Know What  To Do</vt:lpstr>
      <vt:lpstr>PowerPoint Presentation</vt:lpstr>
      <vt:lpstr>PowerPoint Presentation</vt:lpstr>
      <vt:lpstr>PowerPoint Presentation</vt:lpstr>
      <vt:lpstr>PowerPoint Presentation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Most Dangerous Worship</dc:title>
  <dc:creator>The Youngs</dc:creator>
  <cp:lastModifiedBy>Summers Baptist Church</cp:lastModifiedBy>
  <cp:revision>81</cp:revision>
  <dcterms:created xsi:type="dcterms:W3CDTF">2010-10-31T05:03:18Z</dcterms:created>
  <dcterms:modified xsi:type="dcterms:W3CDTF">2025-09-14T02:26:01Z</dcterms:modified>
</cp:coreProperties>
</file>