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969" autoAdjust="0"/>
  </p:normalViewPr>
  <p:slideViewPr>
    <p:cSldViewPr>
      <p:cViewPr varScale="1">
        <p:scale>
          <a:sx n="64" d="100"/>
          <a:sy n="64" d="100"/>
        </p:scale>
        <p:origin x="95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588B3-1AFB-4E27-B85D-314F5FE3EB77}" type="datetimeFigureOut">
              <a:rPr lang="en-US" smtClean="0"/>
              <a:t>8/7/2026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43044-9F61-49B3-9644-1E5240058F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60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26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03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772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51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17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55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74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54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63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8605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662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3889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749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209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3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80AE1-4A27-40FD-AD5D-62BB2F42D883}" type="datetimeFigureOut">
              <a:rPr lang="en-US" smtClean="0"/>
              <a:pPr/>
              <a:t>8/7/2026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3401"/>
            <a:ext cx="12192000" cy="2285999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Angels Among Us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12192000" cy="2362200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anose="020B0706030402020204" pitchFamily="34" charset="0"/>
              </a:rPr>
              <a:t>Hebrews 13:2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228600"/>
            <a:ext cx="12192000" cy="7848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Hebrews 13:2   </a:t>
            </a: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 </a:t>
            </a:r>
            <a:r>
              <a:rPr lang="en-US" sz="900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Be not forgetful to entertain strangers: for thereby some have entertained angels unawares</a:t>
            </a:r>
            <a:r>
              <a:rPr lang="en-US" sz="6600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.</a:t>
            </a:r>
            <a:endParaRPr lang="en-US" sz="6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12192000" cy="6553199"/>
          </a:xfrm>
        </p:spPr>
        <p:txBody>
          <a:bodyPr>
            <a:noAutofit/>
          </a:bodyPr>
          <a:lstStyle/>
          <a:p>
            <a:r>
              <a:rPr lang="en-US" sz="6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Man’s Infatuation With Angels</a:t>
            </a:r>
          </a:p>
          <a:p>
            <a:pPr marL="0" indent="0">
              <a:buNone/>
            </a:pPr>
            <a:endParaRPr lang="en-US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r>
              <a:rPr lang="en-US" sz="6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Man’s Interaction With Angels</a:t>
            </a:r>
          </a:p>
          <a:p>
            <a:pPr marL="0" indent="0">
              <a:buNone/>
            </a:pPr>
            <a:endParaRPr lang="en-US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r>
              <a:rPr lang="en-US" sz="6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Man’s Estimation Of Angels</a:t>
            </a:r>
          </a:p>
          <a:p>
            <a:pPr marL="0" indent="0"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Why People Are Enamored </a:t>
            </a:r>
          </a:p>
          <a:p>
            <a:pPr marL="0" indent="0" algn="ctr">
              <a:buNone/>
            </a:pPr>
            <a:r>
              <a:rPr lang="en-US" sz="6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With Angels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Spirit Of Hopelessness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Spirit Of Selfishness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Spirit Of New Age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Spirit Of Curiosity</a:t>
            </a:r>
          </a:p>
        </p:txBody>
      </p:sp>
    </p:spTree>
    <p:extLst>
      <p:ext uri="{BB962C8B-B14F-4D97-AF65-F5344CB8AC3E}">
        <p14:creationId xmlns:p14="http://schemas.microsoft.com/office/powerpoint/2010/main" val="2987976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63D2C-809D-1C77-FE65-952772B15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BC7CA-6A8A-36CC-BF0B-220C8DB29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228600"/>
            <a:ext cx="12192000" cy="70865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Questions About Angels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What Do They Look Like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Do We Have Guardian Angels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How Many Angels Are There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What Is An Archangel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Can We See Angels</a:t>
            </a:r>
          </a:p>
        </p:txBody>
      </p:sp>
    </p:spTree>
    <p:extLst>
      <p:ext uri="{BB962C8B-B14F-4D97-AF65-F5344CB8AC3E}">
        <p14:creationId xmlns:p14="http://schemas.microsoft.com/office/powerpoint/2010/main" val="361940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9348F-9F5D-A61B-8318-E3202A36F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411F1-9B3F-54D0-79F8-88C5499D4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228600"/>
            <a:ext cx="12192000" cy="70865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Questions About Angels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Do I Pray To Angels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Are Demons Real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Will I Become An Angel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Are My Loved Ones In Heaven 	Angels</a:t>
            </a:r>
          </a:p>
        </p:txBody>
      </p:sp>
    </p:spTree>
    <p:extLst>
      <p:ext uri="{BB962C8B-B14F-4D97-AF65-F5344CB8AC3E}">
        <p14:creationId xmlns:p14="http://schemas.microsoft.com/office/powerpoint/2010/main" val="1154507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969F3-4794-3D80-CB8A-05028D079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C6FD2-1C7B-9F94-3A5F-020F87BA1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228600"/>
            <a:ext cx="12192000" cy="70865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Answers About Angels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Who Are Angels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Where Do Angels Come From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How Long Have They Existed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Do We Become Angels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What Form Do They Have</a:t>
            </a:r>
          </a:p>
        </p:txBody>
      </p:sp>
    </p:spTree>
    <p:extLst>
      <p:ext uri="{BB962C8B-B14F-4D97-AF65-F5344CB8AC3E}">
        <p14:creationId xmlns:p14="http://schemas.microsoft.com/office/powerpoint/2010/main" val="2438518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F3EDD-A034-931F-B560-4F2647EC5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1836F-AE28-EE6A-9430-2608D087A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Are Angels Among Us?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Yes They Are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Why Are They Here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JESUS DIDN’T Die For  Angels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He Died For YOU</a:t>
            </a:r>
          </a:p>
        </p:txBody>
      </p:sp>
    </p:spTree>
    <p:extLst>
      <p:ext uri="{BB962C8B-B14F-4D97-AF65-F5344CB8AC3E}">
        <p14:creationId xmlns:p14="http://schemas.microsoft.com/office/powerpoint/2010/main" val="11419550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</TotalTime>
  <Words>149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Arial</vt:lpstr>
      <vt:lpstr>Franklin Gothic Demi Cond</vt:lpstr>
      <vt:lpstr>Franklin Gothic Medium</vt:lpstr>
      <vt:lpstr>Franklin Gothic Medium Cond</vt:lpstr>
      <vt:lpstr>Trebuchet MS</vt:lpstr>
      <vt:lpstr>Wingdings</vt:lpstr>
      <vt:lpstr>Wingdings 3</vt:lpstr>
      <vt:lpstr>Facet</vt:lpstr>
      <vt:lpstr>Angels Among 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Finish Strong</dc:title>
  <dc:creator>Paul Young</dc:creator>
  <cp:lastModifiedBy>Summers Baptist Church</cp:lastModifiedBy>
  <cp:revision>70</cp:revision>
  <dcterms:created xsi:type="dcterms:W3CDTF">2009-05-10T02:34:07Z</dcterms:created>
  <dcterms:modified xsi:type="dcterms:W3CDTF">2026-08-07T20:23:49Z</dcterms:modified>
</cp:coreProperties>
</file>