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58" r:id="rId2"/>
    <p:sldId id="259" r:id="rId3"/>
    <p:sldId id="268" r:id="rId4"/>
    <p:sldId id="260" r:id="rId5"/>
    <p:sldId id="269" r:id="rId6"/>
    <p:sldId id="270" r:id="rId7"/>
    <p:sldId id="275" r:id="rId8"/>
    <p:sldId id="272" r:id="rId9"/>
    <p:sldId id="273" r:id="rId10"/>
    <p:sldId id="27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4638" autoAdjust="0"/>
  </p:normalViewPr>
  <p:slideViewPr>
    <p:cSldViewPr>
      <p:cViewPr varScale="1">
        <p:scale>
          <a:sx n="93" d="100"/>
          <a:sy n="93" d="100"/>
        </p:scale>
        <p:origin x="648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62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09406-9799-49B9-BE8F-7CE51746E6E6}" type="datetimeFigureOut">
              <a:rPr lang="en-US" smtClean="0"/>
              <a:t>8/10/2025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11D2A-94FD-44F3-A520-532F56584A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107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411D2A-94FD-44F3-A520-532F56584AC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414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411D2A-94FD-44F3-A520-532F56584AC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561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411D2A-94FD-44F3-A520-532F56584AC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233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411D2A-94FD-44F3-A520-532F56584AC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3526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411D2A-94FD-44F3-A520-532F56584AC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385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411D2A-94FD-44F3-A520-532F56584AC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8190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411D2A-94FD-44F3-A520-532F56584AC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533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224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040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121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6259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742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4057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4114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11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503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72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672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819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476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35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215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59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914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0FF2C-49EF-44AC-A866-A04EC0C32D7C}" type="datetimeFigureOut">
              <a:rPr lang="en-US" smtClean="0"/>
              <a:pPr/>
              <a:t>8/10/2025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1CAAE-C8BA-45BD-ACF8-A19FC46F29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3347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33400" y="0"/>
            <a:ext cx="13106400" cy="3276600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/>
              <a:t> </a:t>
            </a:r>
            <a:r>
              <a:rPr lang="en-US" sz="7000" b="1" dirty="0"/>
              <a:t>two men </a:t>
            </a:r>
            <a:r>
              <a:rPr lang="en-US" sz="7000" dirty="0"/>
              <a:t>Two Prayers</a:t>
            </a:r>
            <a:br>
              <a:rPr lang="en-US" sz="7000" dirty="0"/>
            </a:br>
            <a:r>
              <a:rPr lang="en-US" sz="7000" dirty="0"/>
              <a:t>Two Destinies</a:t>
            </a:r>
            <a:endParaRPr lang="en-US" sz="7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276600"/>
            <a:ext cx="12191999" cy="25146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en-US" sz="7200" b="1" dirty="0"/>
              <a:t>Luke 18:9-14 </a:t>
            </a:r>
          </a:p>
          <a:p>
            <a:pPr algn="ctr">
              <a:buNone/>
            </a:pPr>
            <a:endParaRPr lang="en-US" sz="4000" b="1" i="1" dirty="0"/>
          </a:p>
          <a:p>
            <a:pPr>
              <a:buNone/>
            </a:pPr>
            <a:endParaRPr lang="en-US" sz="2800" b="1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b="1" u="sng" dirty="0"/>
              <a:t>The Difference Was</a:t>
            </a:r>
          </a:p>
          <a:p>
            <a:pPr marL="0" indent="0" algn="ctr">
              <a:buNone/>
            </a:pPr>
            <a:r>
              <a:rPr lang="en-US" sz="9600" b="1" dirty="0"/>
              <a:t>The Condition Of  </a:t>
            </a:r>
          </a:p>
          <a:p>
            <a:pPr marL="0" indent="0" algn="ctr">
              <a:buNone/>
            </a:pPr>
            <a:r>
              <a:rPr lang="en-US" sz="9600" b="1" dirty="0"/>
              <a:t>Their Hearts  </a:t>
            </a:r>
          </a:p>
          <a:p>
            <a:pPr marL="0" indent="0">
              <a:buNone/>
            </a:pP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901742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rmAutofit fontScale="92500" lnSpcReduction="20000"/>
          </a:bodyPr>
          <a:lstStyle/>
          <a:p>
            <a:pPr marL="571500" indent="-571500" algn="ctr">
              <a:buNone/>
            </a:pPr>
            <a:r>
              <a:rPr lang="en-US" sz="7100" b="1" dirty="0">
                <a:latin typeface="+mj-lt"/>
              </a:rPr>
              <a:t>Important Lessons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7100" b="1" dirty="0"/>
              <a:t> We’re not as good as we 	think we are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7100" b="1" dirty="0"/>
              <a:t> We’re not as good as others 	think we are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7100" b="1" dirty="0"/>
              <a:t> God knows us as we are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66C32-C00B-389D-AE5D-F2A4C6959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705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7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85678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32500" lnSpcReduction="20000"/>
          </a:bodyPr>
          <a:lstStyle/>
          <a:p>
            <a:pPr marL="571500" indent="-571500" algn="ctr">
              <a:buNone/>
            </a:pPr>
            <a:r>
              <a:rPr lang="en-US" sz="20300" b="1" u="sng" dirty="0">
                <a:latin typeface="+mj-lt"/>
              </a:rPr>
              <a:t>Two </a:t>
            </a:r>
            <a:r>
              <a:rPr lang="en-US" sz="20300" b="1" u="sng" dirty="0">
                <a:effectLst/>
                <a:latin typeface="+mj-lt"/>
              </a:rPr>
              <a:t>Men</a:t>
            </a:r>
            <a:r>
              <a:rPr lang="en-US" sz="20300" b="1" u="sng" dirty="0">
                <a:latin typeface="+mj-lt"/>
              </a:rPr>
              <a:t>:  Pharisee</a:t>
            </a:r>
            <a:r>
              <a:rPr lang="en-US" sz="12000" b="1" dirty="0"/>
              <a:t> 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300" b="1" dirty="0"/>
              <a:t>He was a spiritual leader   </a:t>
            </a:r>
            <a:endParaRPr lang="en-US" sz="20300" b="1" u="sng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300" b="1" dirty="0"/>
              <a:t> He prayed three times daily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300" b="1" dirty="0"/>
              <a:t> He fasted and tithed weekly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300" b="1" dirty="0"/>
              <a:t> He was a religious man</a:t>
            </a:r>
          </a:p>
          <a:p>
            <a:pPr marL="0" indent="0">
              <a:buNone/>
            </a:pPr>
            <a:r>
              <a:rPr lang="en-US" sz="6600" b="1" dirty="0"/>
              <a:t>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32500" lnSpcReduction="20000"/>
          </a:bodyPr>
          <a:lstStyle/>
          <a:p>
            <a:pPr marL="571500" indent="-571500" algn="just">
              <a:buNone/>
            </a:pPr>
            <a:r>
              <a:rPr lang="en-US" sz="20300" b="1" u="sng" dirty="0">
                <a:effectLst/>
                <a:latin typeface="+mj-lt"/>
              </a:rPr>
              <a:t>Two Men: Publican</a:t>
            </a:r>
            <a:r>
              <a:rPr lang="en-US" sz="20300" b="1" u="sng" dirty="0">
                <a:effectLst/>
              </a:rPr>
              <a:t> 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300" b="1" dirty="0"/>
              <a:t> He was a spiritual outcast   </a:t>
            </a:r>
            <a:endParaRPr lang="en-US" sz="20300" b="1" u="sng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300" b="1" dirty="0"/>
              <a:t> He was a tax collector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300" b="1" dirty="0"/>
              <a:t> He was viewed as a traitor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300" b="1" dirty="0"/>
              <a:t> He was hated by his peers</a:t>
            </a:r>
          </a:p>
          <a:p>
            <a:pPr marL="0" indent="0">
              <a:buNone/>
            </a:pPr>
            <a:endParaRPr lang="en-US" sz="12600" b="1" dirty="0"/>
          </a:p>
          <a:p>
            <a:pPr marL="0" indent="0">
              <a:buNone/>
            </a:pPr>
            <a:r>
              <a:rPr lang="en-US" sz="6600" b="1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087201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 marL="571500" indent="-571500" algn="ctr">
              <a:buNone/>
            </a:pPr>
            <a:r>
              <a:rPr lang="en-US" sz="26400" b="1" u="sng" dirty="0">
                <a:effectLst/>
                <a:latin typeface="+mj-lt"/>
              </a:rPr>
              <a:t>Two Prayers:   Haughty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400" b="1" dirty="0"/>
              <a:t>  He brags about his  	righteousness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400" b="1" dirty="0"/>
              <a:t>  He brags about his works    </a:t>
            </a:r>
            <a:endParaRPr lang="en-US" sz="26400" b="1" u="sng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6400" b="1" dirty="0"/>
              <a:t> He brags about his giving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6400" b="1" dirty="0"/>
          </a:p>
          <a:p>
            <a:pPr marL="0" indent="0">
              <a:buNone/>
            </a:pPr>
            <a:endParaRPr lang="en-US" sz="12600" b="1" dirty="0"/>
          </a:p>
          <a:p>
            <a:pPr marL="0" indent="0">
              <a:buNone/>
            </a:pPr>
            <a:r>
              <a:rPr lang="en-US" sz="6600" b="1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140744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 marL="571500" indent="-571500" algn="ctr">
              <a:buNone/>
            </a:pPr>
            <a:r>
              <a:rPr lang="en-US" sz="26400" b="1" u="sng" dirty="0">
                <a:effectLst/>
                <a:latin typeface="+mj-lt"/>
              </a:rPr>
              <a:t>Two Prayers:    Humble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400" b="1" dirty="0"/>
              <a:t> He knows he has nothing to  	commend himself to God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400" b="1" dirty="0"/>
              <a:t> He knows he’s a sinner    </a:t>
            </a:r>
            <a:endParaRPr lang="en-US" sz="26400" b="1" u="sng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6400" b="1" dirty="0"/>
              <a:t> He humbles himself to God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400" b="1" dirty="0"/>
              <a:t> He won’t look up to heaven</a:t>
            </a:r>
          </a:p>
          <a:p>
            <a:pPr marL="0" indent="0">
              <a:buNone/>
            </a:pPr>
            <a:endParaRPr lang="en-US" sz="12600" b="1" dirty="0"/>
          </a:p>
          <a:p>
            <a:pPr marL="0" indent="0">
              <a:buNone/>
            </a:pPr>
            <a:r>
              <a:rPr lang="en-US" sz="6600" b="1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39549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 marL="571500" indent="-571500" algn="ctr">
              <a:buNone/>
            </a:pPr>
            <a:r>
              <a:rPr lang="en-US" sz="26400" b="1" u="sng" dirty="0">
                <a:effectLst/>
                <a:latin typeface="+mj-lt"/>
              </a:rPr>
              <a:t>Two Destinies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400" b="1" dirty="0"/>
              <a:t> One was rejected by God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400" b="1" dirty="0"/>
              <a:t> One was received by God</a:t>
            </a:r>
          </a:p>
          <a:p>
            <a:pPr marL="0" indent="0">
              <a:buNone/>
            </a:pPr>
            <a:r>
              <a:rPr lang="en-US" sz="26400" b="1" dirty="0"/>
              <a:t>	</a:t>
            </a:r>
            <a:endParaRPr lang="en-US" sz="12600" b="1" dirty="0"/>
          </a:p>
          <a:p>
            <a:pPr marL="0" indent="0">
              <a:buNone/>
            </a:pPr>
            <a:r>
              <a:rPr lang="en-US" sz="6600" b="1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63519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400" b="1" dirty="0"/>
              <a:t>One man went to worship  	 and left with nothing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400" b="1" dirty="0"/>
              <a:t>One went to worship and 	left with everything</a:t>
            </a:r>
          </a:p>
          <a:p>
            <a:pPr marL="457200" lvl="1" indent="0" algn="ctr">
              <a:buNone/>
            </a:pPr>
            <a:r>
              <a:rPr lang="en-US" sz="32000" b="1" dirty="0"/>
              <a:t>What Was the Difference</a:t>
            </a:r>
          </a:p>
          <a:p>
            <a:pPr marL="0" indent="0">
              <a:buNone/>
            </a:pPr>
            <a:r>
              <a:rPr lang="en-US" sz="26400" b="1" dirty="0"/>
              <a:t> 	</a:t>
            </a:r>
            <a:endParaRPr lang="en-US" sz="12600" b="1" dirty="0"/>
          </a:p>
          <a:p>
            <a:pPr marL="0" indent="0">
              <a:buNone/>
            </a:pPr>
            <a:r>
              <a:rPr lang="en-US" sz="6600" b="1" dirty="0"/>
              <a:t>  </a:t>
            </a:r>
          </a:p>
          <a:p>
            <a:pPr marL="0" indent="0">
              <a:buNone/>
            </a:pP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4377423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393</TotalTime>
  <Words>218</Words>
  <Application>Microsoft Office PowerPoint</Application>
  <PresentationFormat>Widescreen</PresentationFormat>
  <Paragraphs>53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Bookman Old Style</vt:lpstr>
      <vt:lpstr>Calibri</vt:lpstr>
      <vt:lpstr>Rockwell</vt:lpstr>
      <vt:lpstr>Wingdings</vt:lpstr>
      <vt:lpstr>Damask</vt:lpstr>
      <vt:lpstr> two men Two Prayers Two Destinies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Text: Joshua 1:1-9</dc:title>
  <dc:creator>Paul Young</dc:creator>
  <cp:lastModifiedBy>Summers Baptist Church</cp:lastModifiedBy>
  <cp:revision>67</cp:revision>
  <dcterms:created xsi:type="dcterms:W3CDTF">2008-08-10T01:03:38Z</dcterms:created>
  <dcterms:modified xsi:type="dcterms:W3CDTF">2025-08-10T14:58:26Z</dcterms:modified>
</cp:coreProperties>
</file>